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1" r:id="rId2"/>
  </p:sldIdLst>
  <p:sldSz cx="12801600" cy="9601200" type="A3"/>
  <p:notesSz cx="6797675" cy="9928225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640080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1280160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920240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2560320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3200400" algn="l" defTabSz="1280160" rtl="0" eaLnBrk="1" latinLnBrk="0" hangingPunct="1">
      <a:defRPr sz="3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3840480" algn="l" defTabSz="1280160" rtl="0" eaLnBrk="1" latinLnBrk="0" hangingPunct="1">
      <a:defRPr sz="3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4480560" algn="l" defTabSz="1280160" rtl="0" eaLnBrk="1" latinLnBrk="0" hangingPunct="1">
      <a:defRPr sz="3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5120640" algn="l" defTabSz="1280160" rtl="0" eaLnBrk="1" latinLnBrk="0" hangingPunct="1">
      <a:defRPr sz="3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A0BD"/>
    <a:srgbClr val="A22E94"/>
    <a:srgbClr val="FFFF00"/>
    <a:srgbClr val="FF3399"/>
    <a:srgbClr val="FF00FF"/>
    <a:srgbClr val="365B76"/>
    <a:srgbClr val="A9CADB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35" autoAdjust="0"/>
    <p:restoredTop sz="99523" autoAdjust="0"/>
  </p:normalViewPr>
  <p:slideViewPr>
    <p:cSldViewPr>
      <p:cViewPr varScale="1">
        <p:scale>
          <a:sx n="62" d="100"/>
          <a:sy n="62" d="100"/>
        </p:scale>
        <p:origin x="984" y="48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33A380-714F-4F5C-8B8C-B79120D87C0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6A6DD4B8-6BA1-488C-9187-E6937A50A708}">
      <dgm:prSet phldrT="[Tekst]" custT="1"/>
      <dgm:spPr>
        <a:solidFill>
          <a:schemeClr val="tx1"/>
        </a:solidFill>
      </dgm:spPr>
      <dgm:t>
        <a:bodyPr/>
        <a:lstStyle/>
        <a:p>
          <a:r>
            <a:rPr lang="da-DK" sz="700" b="1" dirty="0" smtClean="0"/>
            <a:t>Finansiel Stabilitet</a:t>
          </a:r>
          <a:endParaRPr lang="da-DK" sz="700" b="1" dirty="0"/>
        </a:p>
      </dgm:t>
    </dgm:pt>
    <dgm:pt modelId="{5FFEC688-1CCC-4B76-B1B8-9449DE76F7B9}" type="parTrans" cxnId="{DCA10A20-5D4D-475D-9846-D2AE2A200070}">
      <dgm:prSet/>
      <dgm:spPr/>
      <dgm:t>
        <a:bodyPr/>
        <a:lstStyle/>
        <a:p>
          <a:endParaRPr lang="da-DK"/>
        </a:p>
      </dgm:t>
    </dgm:pt>
    <dgm:pt modelId="{7A3D5BF0-E246-487B-ACA8-7B0AC5FAFB28}" type="sibTrans" cxnId="{DCA10A20-5D4D-475D-9846-D2AE2A200070}">
      <dgm:prSet/>
      <dgm:spPr/>
      <dgm:t>
        <a:bodyPr/>
        <a:lstStyle/>
        <a:p>
          <a:endParaRPr lang="da-DK"/>
        </a:p>
      </dgm:t>
    </dgm:pt>
    <dgm:pt modelId="{C24ABC75-0769-4961-BEEE-14C96CE6EE7D}">
      <dgm:prSet custT="1"/>
      <dgm:spPr>
        <a:solidFill>
          <a:srgbClr val="92D050"/>
        </a:solidFill>
      </dgm:spPr>
      <dgm:t>
        <a:bodyPr/>
        <a:lstStyle/>
        <a:p>
          <a:r>
            <a:rPr lang="da-DK" sz="600" dirty="0" smtClean="0">
              <a:solidFill>
                <a:schemeClr val="tx1"/>
              </a:solidFill>
              <a:latin typeface="+mn-lt"/>
            </a:rPr>
            <a:t>Broinstitut I A/S</a:t>
          </a:r>
        </a:p>
        <a:p>
          <a:r>
            <a:rPr lang="da-DK" sz="600" dirty="0" smtClean="0">
              <a:solidFill>
                <a:schemeClr val="tx1"/>
              </a:solidFill>
              <a:latin typeface="+mn-lt"/>
            </a:rPr>
            <a:t>(37132659)</a:t>
          </a:r>
          <a:endParaRPr lang="da-DK" sz="600" dirty="0">
            <a:solidFill>
              <a:schemeClr val="tx1"/>
            </a:solidFill>
            <a:latin typeface="+mn-lt"/>
          </a:endParaRPr>
        </a:p>
      </dgm:t>
    </dgm:pt>
    <dgm:pt modelId="{7C4D7DE9-06A3-442E-BF0F-415C3232D5BB}" type="parTrans" cxnId="{B40BF8F7-DA1B-4860-B1BE-82C467674860}">
      <dgm:prSet/>
      <dgm:spPr>
        <a:solidFill>
          <a:srgbClr val="365B76"/>
        </a:solidFill>
      </dgm:spPr>
      <dgm:t>
        <a:bodyPr/>
        <a:lstStyle/>
        <a:p>
          <a:endParaRPr lang="da-DK"/>
        </a:p>
      </dgm:t>
    </dgm:pt>
    <dgm:pt modelId="{7AE860D5-08EB-480A-A6A4-317E08B8BC52}" type="sibTrans" cxnId="{B40BF8F7-DA1B-4860-B1BE-82C467674860}">
      <dgm:prSet/>
      <dgm:spPr/>
      <dgm:t>
        <a:bodyPr/>
        <a:lstStyle/>
        <a:p>
          <a:endParaRPr lang="da-DK"/>
        </a:p>
      </dgm:t>
    </dgm:pt>
    <dgm:pt modelId="{AA444954-032D-45DA-BBBB-0451C6837B2E}">
      <dgm:prSet custT="1"/>
      <dgm:spPr>
        <a:solidFill>
          <a:srgbClr val="92D050"/>
        </a:solidFill>
      </dgm:spPr>
      <dgm:t>
        <a:bodyPr/>
        <a:lstStyle/>
        <a:p>
          <a:pPr algn="ctr"/>
          <a:r>
            <a:rPr lang="da-DK" sz="600" dirty="0" smtClean="0">
              <a:solidFill>
                <a:schemeClr val="tx1"/>
              </a:solidFill>
              <a:latin typeface="+mn-lt"/>
            </a:rPr>
            <a:t>FS Finans I A/S (</a:t>
          </a:r>
          <a:r>
            <a:rPr lang="da-DK" sz="600" dirty="0" smtClean="0">
              <a:solidFill>
                <a:schemeClr val="tx1"/>
              </a:solidFill>
            </a:rPr>
            <a:t>34479097)</a:t>
          </a:r>
          <a:endParaRPr lang="da-DK" sz="600" dirty="0">
            <a:solidFill>
              <a:schemeClr val="tx1"/>
            </a:solidFill>
          </a:endParaRPr>
        </a:p>
      </dgm:t>
    </dgm:pt>
    <dgm:pt modelId="{0BEBCDF7-6C7C-4CD2-9227-00F17C0D2514}" type="parTrans" cxnId="{ECFCF28C-5A26-4505-BF79-68A2555A25EC}">
      <dgm:prSet/>
      <dgm:spPr>
        <a:solidFill>
          <a:srgbClr val="365B76"/>
        </a:solidFill>
      </dgm:spPr>
      <dgm:t>
        <a:bodyPr/>
        <a:lstStyle/>
        <a:p>
          <a:endParaRPr lang="da-DK"/>
        </a:p>
      </dgm:t>
    </dgm:pt>
    <dgm:pt modelId="{ED4F7511-87FB-44CF-86BC-9A377C2FBBE7}" type="sibTrans" cxnId="{ECFCF28C-5A26-4505-BF79-68A2555A25EC}">
      <dgm:prSet/>
      <dgm:spPr/>
      <dgm:t>
        <a:bodyPr/>
        <a:lstStyle/>
        <a:p>
          <a:endParaRPr lang="da-DK"/>
        </a:p>
      </dgm:t>
    </dgm:pt>
    <dgm:pt modelId="{5689F955-A478-4EF7-AF56-94B077AAE362}">
      <dgm:prSet custT="1"/>
      <dgm:spPr>
        <a:solidFill>
          <a:srgbClr val="92D050"/>
        </a:solidFill>
      </dgm:spPr>
      <dgm:t>
        <a:bodyPr/>
        <a:lstStyle/>
        <a:p>
          <a:r>
            <a:rPr lang="da-DK" sz="600" dirty="0" smtClean="0">
              <a:solidFill>
                <a:schemeClr val="tx1"/>
              </a:solidFill>
              <a:latin typeface="+mn-lt"/>
            </a:rPr>
            <a:t>FS Finans IV A/S (33765843)</a:t>
          </a:r>
          <a:endParaRPr lang="da-DK" sz="600" dirty="0">
            <a:solidFill>
              <a:schemeClr val="tx1"/>
            </a:solidFill>
            <a:latin typeface="+mn-lt"/>
          </a:endParaRPr>
        </a:p>
      </dgm:t>
    </dgm:pt>
    <dgm:pt modelId="{27CF7B42-8B71-459D-868E-5AE31CE8F527}" type="parTrans" cxnId="{6945EB54-E7C5-4C61-B677-243E1879C7BE}">
      <dgm:prSet/>
      <dgm:spPr>
        <a:solidFill>
          <a:srgbClr val="365B76"/>
        </a:solidFill>
      </dgm:spPr>
      <dgm:t>
        <a:bodyPr/>
        <a:lstStyle/>
        <a:p>
          <a:endParaRPr lang="da-DK"/>
        </a:p>
      </dgm:t>
    </dgm:pt>
    <dgm:pt modelId="{71BBF90A-2502-4CCA-B1FD-9FE1F5B841F0}" type="sibTrans" cxnId="{6945EB54-E7C5-4C61-B677-243E1879C7BE}">
      <dgm:prSet/>
      <dgm:spPr/>
      <dgm:t>
        <a:bodyPr/>
        <a:lstStyle/>
        <a:p>
          <a:endParaRPr lang="da-DK"/>
        </a:p>
      </dgm:t>
    </dgm:pt>
    <dgm:pt modelId="{A3B9D65B-C3B9-4A25-B409-6AF96A68473B}">
      <dgm:prSet custT="1"/>
      <dgm:spPr>
        <a:solidFill>
          <a:srgbClr val="92D050"/>
        </a:solidFill>
      </dgm:spPr>
      <dgm:t>
        <a:bodyPr/>
        <a:lstStyle/>
        <a:p>
          <a:r>
            <a:rPr lang="da-DK" sz="600" dirty="0" smtClean="0">
              <a:solidFill>
                <a:schemeClr val="tx1"/>
              </a:solidFill>
              <a:latin typeface="+mn-lt"/>
            </a:rPr>
            <a:t>FS Finans II A/S (33959419)</a:t>
          </a:r>
        </a:p>
      </dgm:t>
    </dgm:pt>
    <dgm:pt modelId="{E67122FC-5998-4B2B-9F8C-E7C9E1193DB9}" type="parTrans" cxnId="{5308BD20-53B1-40CA-B50C-826FD4099F3F}">
      <dgm:prSet/>
      <dgm:spPr>
        <a:solidFill>
          <a:srgbClr val="365B76"/>
        </a:solidFill>
      </dgm:spPr>
      <dgm:t>
        <a:bodyPr/>
        <a:lstStyle/>
        <a:p>
          <a:endParaRPr lang="da-DK"/>
        </a:p>
      </dgm:t>
    </dgm:pt>
    <dgm:pt modelId="{EB7CF73E-5CA7-4078-BAAE-0DF4DB3C4100}" type="sibTrans" cxnId="{5308BD20-53B1-40CA-B50C-826FD4099F3F}">
      <dgm:prSet/>
      <dgm:spPr/>
      <dgm:t>
        <a:bodyPr/>
        <a:lstStyle/>
        <a:p>
          <a:endParaRPr lang="da-DK"/>
        </a:p>
      </dgm:t>
    </dgm:pt>
    <dgm:pt modelId="{61D13C3C-FF0E-408D-9072-9ABB96015208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da-DK" sz="600" dirty="0" smtClean="0">
              <a:solidFill>
                <a:schemeClr val="tx1"/>
              </a:solidFill>
              <a:latin typeface="+mn-lt"/>
            </a:rPr>
            <a:t>Skælskør Bolig A/S u/likvidation</a:t>
          </a:r>
        </a:p>
        <a:p>
          <a:r>
            <a:rPr lang="da-DK" sz="600" dirty="0" smtClean="0">
              <a:solidFill>
                <a:schemeClr val="tx1"/>
              </a:solidFill>
              <a:latin typeface="+mn-lt"/>
            </a:rPr>
            <a:t>(19812804)</a:t>
          </a:r>
          <a:endParaRPr lang="da-DK" sz="600" dirty="0">
            <a:solidFill>
              <a:schemeClr val="tx1"/>
            </a:solidFill>
            <a:latin typeface="+mn-lt"/>
          </a:endParaRPr>
        </a:p>
      </dgm:t>
    </dgm:pt>
    <dgm:pt modelId="{3F433080-91C4-46D6-9D54-8E99E0347C40}" type="parTrans" cxnId="{65FBA74D-AD79-4579-BEEF-762654C7D70A}">
      <dgm:prSet/>
      <dgm:spPr/>
      <dgm:t>
        <a:bodyPr/>
        <a:lstStyle/>
        <a:p>
          <a:endParaRPr lang="da-DK"/>
        </a:p>
      </dgm:t>
    </dgm:pt>
    <dgm:pt modelId="{544532C3-AC55-404F-B266-43C6504D05E7}" type="sibTrans" cxnId="{65FBA74D-AD79-4579-BEEF-762654C7D70A}">
      <dgm:prSet/>
      <dgm:spPr/>
      <dgm:t>
        <a:bodyPr/>
        <a:lstStyle/>
        <a:p>
          <a:endParaRPr lang="da-DK"/>
        </a:p>
      </dgm:t>
    </dgm:pt>
    <dgm:pt modelId="{86A0A055-8FAA-424E-95E8-B0FB7E414930}">
      <dgm:prSet custT="1"/>
      <dgm:spPr>
        <a:solidFill>
          <a:srgbClr val="365B76"/>
        </a:solidFill>
      </dgm:spPr>
      <dgm:t>
        <a:bodyPr/>
        <a:lstStyle/>
        <a:p>
          <a:r>
            <a:rPr lang="da-DK" sz="600" dirty="0" smtClean="0">
              <a:solidFill>
                <a:schemeClr val="tx1"/>
              </a:solidFill>
            </a:rPr>
            <a:t>FS Ejendomsselskab A/S (33358628)</a:t>
          </a:r>
          <a:endParaRPr lang="da-DK" sz="600" b="1" dirty="0">
            <a:solidFill>
              <a:schemeClr val="tx1"/>
            </a:solidFill>
          </a:endParaRPr>
        </a:p>
      </dgm:t>
    </dgm:pt>
    <dgm:pt modelId="{0FC4071D-8A8B-4E54-8D05-1063E785A693}" type="parTrans" cxnId="{622339FA-BA49-4703-907F-FBEEFF75CD43}">
      <dgm:prSet/>
      <dgm:spPr/>
      <dgm:t>
        <a:bodyPr/>
        <a:lstStyle/>
        <a:p>
          <a:endParaRPr lang="da-DK"/>
        </a:p>
      </dgm:t>
    </dgm:pt>
    <dgm:pt modelId="{39ACACC0-FB65-4298-A47B-D7EAC2038BCC}" type="sibTrans" cxnId="{622339FA-BA49-4703-907F-FBEEFF75CD43}">
      <dgm:prSet/>
      <dgm:spPr/>
      <dgm:t>
        <a:bodyPr/>
        <a:lstStyle/>
        <a:p>
          <a:endParaRPr lang="da-DK"/>
        </a:p>
      </dgm:t>
    </dgm:pt>
    <dgm:pt modelId="{D9F57777-7CFE-4F10-AEE1-2C1684849CFB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da-DK" sz="600" dirty="0" smtClean="0">
              <a:solidFill>
                <a:schemeClr val="tx1"/>
              </a:solidFill>
              <a:latin typeface="+mn-lt"/>
            </a:rPr>
            <a:t>Ejendomsselskabet Odense-Slagelse-Aabenraa A/S u/likvidation (30172728)</a:t>
          </a:r>
          <a:endParaRPr lang="da-DK" sz="600" dirty="0">
            <a:solidFill>
              <a:schemeClr val="tx1"/>
            </a:solidFill>
            <a:latin typeface="+mn-lt"/>
          </a:endParaRPr>
        </a:p>
      </dgm:t>
    </dgm:pt>
    <dgm:pt modelId="{A889BD26-5E89-4108-A6C5-6A0164A7D186}" type="parTrans" cxnId="{6D1FEF1F-D8CB-406B-8EC6-C51BFB129A6D}">
      <dgm:prSet/>
      <dgm:spPr/>
      <dgm:t>
        <a:bodyPr/>
        <a:lstStyle/>
        <a:p>
          <a:endParaRPr lang="da-DK"/>
        </a:p>
      </dgm:t>
    </dgm:pt>
    <dgm:pt modelId="{9005E6E2-765C-484A-9D62-B02CAA037270}" type="sibTrans" cxnId="{6D1FEF1F-D8CB-406B-8EC6-C51BFB129A6D}">
      <dgm:prSet/>
      <dgm:spPr/>
      <dgm:t>
        <a:bodyPr/>
        <a:lstStyle/>
        <a:p>
          <a:endParaRPr lang="da-DK"/>
        </a:p>
      </dgm:t>
    </dgm:pt>
    <dgm:pt modelId="{943A15D7-5E74-40EA-A16E-0850F97101BB}">
      <dgm:prSet custT="1"/>
      <dgm:spPr>
        <a:solidFill>
          <a:srgbClr val="92D050"/>
        </a:solidFill>
      </dgm:spPr>
      <dgm:t>
        <a:bodyPr/>
        <a:lstStyle/>
        <a:p>
          <a:pPr algn="ctr"/>
          <a:r>
            <a:rPr lang="da-DK" sz="600" dirty="0" smtClean="0">
              <a:solidFill>
                <a:schemeClr val="tx1"/>
              </a:solidFill>
            </a:rPr>
            <a:t>FS Finans III A/S (32321577)</a:t>
          </a:r>
          <a:endParaRPr lang="da-DK" sz="600" dirty="0">
            <a:solidFill>
              <a:schemeClr val="tx1"/>
            </a:solidFill>
          </a:endParaRPr>
        </a:p>
      </dgm:t>
    </dgm:pt>
    <dgm:pt modelId="{17AD480A-BBBD-4293-AE70-DC80B6D78E1E}" type="parTrans" cxnId="{EBD1D283-FF9E-40D5-A499-00B1CC12FADE}">
      <dgm:prSet/>
      <dgm:spPr/>
      <dgm:t>
        <a:bodyPr/>
        <a:lstStyle/>
        <a:p>
          <a:endParaRPr lang="da-DK"/>
        </a:p>
      </dgm:t>
    </dgm:pt>
    <dgm:pt modelId="{56A99972-8350-47B3-939B-3864FD7248B2}" type="sibTrans" cxnId="{EBD1D283-FF9E-40D5-A499-00B1CC12FADE}">
      <dgm:prSet/>
      <dgm:spPr/>
      <dgm:t>
        <a:bodyPr/>
        <a:lstStyle/>
        <a:p>
          <a:endParaRPr lang="da-DK"/>
        </a:p>
      </dgm:t>
    </dgm:pt>
    <dgm:pt modelId="{7F7C7E50-1FD3-48CF-ABCC-B58DBB8FA468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da-DK" sz="600" dirty="0" smtClean="0">
              <a:solidFill>
                <a:schemeClr val="tx1"/>
              </a:solidFill>
              <a:latin typeface="+mn-lt"/>
            </a:rPr>
            <a:t>EBH </a:t>
          </a:r>
          <a:r>
            <a:rPr lang="da-DK" sz="600" dirty="0" err="1" smtClean="0">
              <a:solidFill>
                <a:schemeClr val="tx1"/>
              </a:solidFill>
              <a:latin typeface="+mn-lt"/>
            </a:rPr>
            <a:t>Beteiligung</a:t>
          </a:r>
          <a:r>
            <a:rPr lang="da-DK" sz="600" dirty="0" smtClean="0">
              <a:solidFill>
                <a:schemeClr val="tx1"/>
              </a:solidFill>
              <a:latin typeface="+mn-lt"/>
            </a:rPr>
            <a:t>  </a:t>
          </a:r>
          <a:r>
            <a:rPr lang="da-DK" sz="600" dirty="0" err="1" smtClean="0">
              <a:solidFill>
                <a:schemeClr val="tx1"/>
              </a:solidFill>
              <a:latin typeface="+mn-lt"/>
            </a:rPr>
            <a:t>GmBH</a:t>
          </a:r>
          <a:r>
            <a:rPr lang="da-DK" sz="600" dirty="0" smtClean="0">
              <a:solidFill>
                <a:schemeClr val="tx1"/>
              </a:solidFill>
              <a:latin typeface="+mn-lt"/>
            </a:rPr>
            <a:t> u/likvidation</a:t>
          </a:r>
          <a:endParaRPr lang="da-DK" sz="600" dirty="0">
            <a:solidFill>
              <a:schemeClr val="tx1"/>
            </a:solidFill>
            <a:latin typeface="+mn-lt"/>
          </a:endParaRPr>
        </a:p>
      </dgm:t>
    </dgm:pt>
    <dgm:pt modelId="{E1DEC4D3-1207-4E7F-A2D1-DDEBD480B35F}" type="parTrans" cxnId="{B06800B9-51F6-4039-9F7A-103236B05261}">
      <dgm:prSet/>
      <dgm:spPr/>
      <dgm:t>
        <a:bodyPr/>
        <a:lstStyle/>
        <a:p>
          <a:endParaRPr lang="da-DK"/>
        </a:p>
      </dgm:t>
    </dgm:pt>
    <dgm:pt modelId="{2D83841F-71A4-4339-8394-E78C1ADB41E6}" type="sibTrans" cxnId="{B06800B9-51F6-4039-9F7A-103236B05261}">
      <dgm:prSet/>
      <dgm:spPr/>
      <dgm:t>
        <a:bodyPr/>
        <a:lstStyle/>
        <a:p>
          <a:endParaRPr lang="da-DK"/>
        </a:p>
      </dgm:t>
    </dgm:pt>
    <dgm:pt modelId="{D10FDF88-C75A-48BE-8619-4257F6E10EF0}">
      <dgm:prSet custT="1"/>
      <dgm:spPr>
        <a:solidFill>
          <a:srgbClr val="00B0F0"/>
        </a:solidFill>
      </dgm:spPr>
      <dgm:t>
        <a:bodyPr/>
        <a:lstStyle/>
        <a:p>
          <a:r>
            <a:rPr lang="de-DE" sz="600" dirty="0" smtClean="0">
              <a:solidFill>
                <a:schemeClr val="tx1"/>
              </a:solidFill>
              <a:latin typeface="+mn-lt"/>
            </a:rPr>
            <a:t>Objekt Windpark Sitten </a:t>
          </a:r>
          <a:r>
            <a:rPr lang="de-DE" sz="600" dirty="0" err="1" smtClean="0">
              <a:solidFill>
                <a:schemeClr val="tx1"/>
              </a:solidFill>
              <a:latin typeface="+mn-lt"/>
            </a:rPr>
            <a:t>Verwaltungs</a:t>
          </a:r>
          <a:r>
            <a:rPr lang="de-DE" sz="600" dirty="0" smtClean="0">
              <a:solidFill>
                <a:schemeClr val="tx1"/>
              </a:solidFill>
              <a:latin typeface="+mn-lt"/>
            </a:rPr>
            <a:t> UG</a:t>
          </a:r>
          <a:endParaRPr lang="da-DK" sz="600" dirty="0">
            <a:solidFill>
              <a:schemeClr val="tx1"/>
            </a:solidFill>
            <a:latin typeface="+mn-lt"/>
          </a:endParaRPr>
        </a:p>
      </dgm:t>
    </dgm:pt>
    <dgm:pt modelId="{570C7D54-7BC4-451D-B490-DB473CF4B8A2}" type="parTrans" cxnId="{DCFF1C86-2CEF-4E57-BB16-DAA4F8A375C5}">
      <dgm:prSet/>
      <dgm:spPr/>
      <dgm:t>
        <a:bodyPr/>
        <a:lstStyle/>
        <a:p>
          <a:endParaRPr lang="da-DK"/>
        </a:p>
      </dgm:t>
    </dgm:pt>
    <dgm:pt modelId="{1B179E96-3D6C-4589-868C-5CA12207C47C}" type="sibTrans" cxnId="{DCFF1C86-2CEF-4E57-BB16-DAA4F8A375C5}">
      <dgm:prSet/>
      <dgm:spPr/>
      <dgm:t>
        <a:bodyPr/>
        <a:lstStyle/>
        <a:p>
          <a:endParaRPr lang="da-DK"/>
        </a:p>
      </dgm:t>
    </dgm:pt>
    <dgm:pt modelId="{7547CAC6-25F2-4286-83A0-78DA85C4EBE6}">
      <dgm:prSet/>
      <dgm:spPr/>
      <dgm:t>
        <a:bodyPr/>
        <a:lstStyle/>
        <a:p>
          <a:endParaRPr lang="da-DK"/>
        </a:p>
      </dgm:t>
    </dgm:pt>
    <dgm:pt modelId="{A13BE54E-6A93-46B9-AA45-22CFF636B218}" type="parTrans" cxnId="{D04A473D-F177-49D4-8202-D4B126B1C59B}">
      <dgm:prSet/>
      <dgm:spPr/>
      <dgm:t>
        <a:bodyPr/>
        <a:lstStyle/>
        <a:p>
          <a:endParaRPr lang="da-DK"/>
        </a:p>
      </dgm:t>
    </dgm:pt>
    <dgm:pt modelId="{6194B799-6755-4338-A59D-568F194C3ED0}" type="sibTrans" cxnId="{D04A473D-F177-49D4-8202-D4B126B1C59B}">
      <dgm:prSet/>
      <dgm:spPr/>
      <dgm:t>
        <a:bodyPr/>
        <a:lstStyle/>
        <a:p>
          <a:endParaRPr lang="da-DK"/>
        </a:p>
      </dgm:t>
    </dgm:pt>
    <dgm:pt modelId="{29E66BBF-2CBD-4039-A4BC-93962AD27384}">
      <dgm:prSet custT="1"/>
      <dgm:spPr>
        <a:solidFill>
          <a:srgbClr val="92D050"/>
        </a:solidFill>
      </dgm:spPr>
      <dgm:t>
        <a:bodyPr/>
        <a:lstStyle/>
        <a:p>
          <a:r>
            <a:rPr lang="da-DK" sz="6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FS Finans V A/S</a:t>
          </a:r>
        </a:p>
        <a:p>
          <a:r>
            <a:rPr lang="da-DK" sz="6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(38279637)</a:t>
          </a:r>
          <a:endParaRPr lang="da-DK" sz="600" dirty="0">
            <a:solidFill>
              <a:schemeClr val="tx1"/>
            </a:solidFill>
            <a:latin typeface="+mn-lt"/>
            <a:cs typeface="Arial" panose="020B0604020202020204" pitchFamily="34" charset="0"/>
          </a:endParaRPr>
        </a:p>
      </dgm:t>
    </dgm:pt>
    <dgm:pt modelId="{0611295F-F3D7-4F3A-A73D-8D37899974B9}" type="parTrans" cxnId="{B0BE2A03-7897-4BA2-BC21-AEA42EDC4F8F}">
      <dgm:prSet/>
      <dgm:spPr/>
      <dgm:t>
        <a:bodyPr/>
        <a:lstStyle/>
        <a:p>
          <a:endParaRPr lang="da-DK"/>
        </a:p>
      </dgm:t>
    </dgm:pt>
    <dgm:pt modelId="{60FAB802-D6E8-4BDD-B09E-340552045DF3}" type="sibTrans" cxnId="{B0BE2A03-7897-4BA2-BC21-AEA42EDC4F8F}">
      <dgm:prSet/>
      <dgm:spPr/>
      <dgm:t>
        <a:bodyPr/>
        <a:lstStyle/>
        <a:p>
          <a:endParaRPr lang="da-DK"/>
        </a:p>
      </dgm:t>
    </dgm:pt>
    <dgm:pt modelId="{2BFE2794-61E8-4BF5-B54B-B88A0B5B16B9}" type="pres">
      <dgm:prSet presAssocID="{0333A380-714F-4F5C-8B8C-B79120D87C0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a-DK"/>
        </a:p>
      </dgm:t>
    </dgm:pt>
    <dgm:pt modelId="{A897C277-8838-4238-980D-0AB64C4ACBC3}" type="pres">
      <dgm:prSet presAssocID="{6A6DD4B8-6BA1-488C-9187-E6937A50A708}" presName="hierRoot1" presStyleCnt="0">
        <dgm:presLayoutVars>
          <dgm:hierBranch val="init"/>
        </dgm:presLayoutVars>
      </dgm:prSet>
      <dgm:spPr/>
    </dgm:pt>
    <dgm:pt modelId="{1651EC78-17BB-475B-9D8C-C32857E4C9E5}" type="pres">
      <dgm:prSet presAssocID="{6A6DD4B8-6BA1-488C-9187-E6937A50A708}" presName="rootComposite1" presStyleCnt="0"/>
      <dgm:spPr/>
    </dgm:pt>
    <dgm:pt modelId="{E162E96E-B255-4509-AFBC-64D227509823}" type="pres">
      <dgm:prSet presAssocID="{6A6DD4B8-6BA1-488C-9187-E6937A50A708}" presName="rootText1" presStyleLbl="node0" presStyleIdx="0" presStyleCnt="3" custScaleX="435176" custScaleY="178380" custLinFactNeighborY="-7539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3E584A4B-6ECD-461B-AF93-D6DC18AE3477}" type="pres">
      <dgm:prSet presAssocID="{6A6DD4B8-6BA1-488C-9187-E6937A50A708}" presName="rootConnector1" presStyleLbl="node1" presStyleIdx="0" presStyleCnt="0"/>
      <dgm:spPr/>
      <dgm:t>
        <a:bodyPr/>
        <a:lstStyle/>
        <a:p>
          <a:endParaRPr lang="da-DK"/>
        </a:p>
      </dgm:t>
    </dgm:pt>
    <dgm:pt modelId="{45C0A875-E26B-481D-BC7C-F376BD5A0DB1}" type="pres">
      <dgm:prSet presAssocID="{6A6DD4B8-6BA1-488C-9187-E6937A50A708}" presName="hierChild2" presStyleCnt="0"/>
      <dgm:spPr/>
    </dgm:pt>
    <dgm:pt modelId="{E74D0B5A-53BD-4B3B-8F47-1713542B1A6D}" type="pres">
      <dgm:prSet presAssocID="{0FC4071D-8A8B-4E54-8D05-1063E785A693}" presName="Name37" presStyleLbl="parChTrans1D2" presStyleIdx="0" presStyleCnt="7"/>
      <dgm:spPr/>
      <dgm:t>
        <a:bodyPr/>
        <a:lstStyle/>
        <a:p>
          <a:endParaRPr lang="da-DK"/>
        </a:p>
      </dgm:t>
    </dgm:pt>
    <dgm:pt modelId="{EFAA576E-E271-49C6-9259-B969795AB4EF}" type="pres">
      <dgm:prSet presAssocID="{86A0A055-8FAA-424E-95E8-B0FB7E414930}" presName="hierRoot2" presStyleCnt="0">
        <dgm:presLayoutVars>
          <dgm:hierBranch val="init"/>
        </dgm:presLayoutVars>
      </dgm:prSet>
      <dgm:spPr/>
    </dgm:pt>
    <dgm:pt modelId="{B1DD2235-879A-4491-A126-3D127E877CB0}" type="pres">
      <dgm:prSet presAssocID="{86A0A055-8FAA-424E-95E8-B0FB7E414930}" presName="rootComposite" presStyleCnt="0"/>
      <dgm:spPr/>
    </dgm:pt>
    <dgm:pt modelId="{C5A9B901-B1E6-4133-8868-04026B4F7266}" type="pres">
      <dgm:prSet presAssocID="{86A0A055-8FAA-424E-95E8-B0FB7E414930}" presName="rootText" presStyleLbl="node2" presStyleIdx="0" presStyleCnt="7" custScaleY="19348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AB971574-F8CD-41B3-99BD-E384FC8CEA3A}" type="pres">
      <dgm:prSet presAssocID="{86A0A055-8FAA-424E-95E8-B0FB7E414930}" presName="rootConnector" presStyleLbl="node2" presStyleIdx="0" presStyleCnt="7"/>
      <dgm:spPr/>
      <dgm:t>
        <a:bodyPr/>
        <a:lstStyle/>
        <a:p>
          <a:endParaRPr lang="da-DK"/>
        </a:p>
      </dgm:t>
    </dgm:pt>
    <dgm:pt modelId="{0262BBD2-432D-4DF1-B0DE-367F618E7F24}" type="pres">
      <dgm:prSet presAssocID="{86A0A055-8FAA-424E-95E8-B0FB7E414930}" presName="hierChild4" presStyleCnt="0"/>
      <dgm:spPr/>
    </dgm:pt>
    <dgm:pt modelId="{7BBB440C-A727-4F3D-8F86-8230721050D7}" type="pres">
      <dgm:prSet presAssocID="{86A0A055-8FAA-424E-95E8-B0FB7E414930}" presName="hierChild5" presStyleCnt="0"/>
      <dgm:spPr/>
    </dgm:pt>
    <dgm:pt modelId="{3F0093C2-0223-4622-A41C-72997CAE29EA}" type="pres">
      <dgm:prSet presAssocID="{7C4D7DE9-06A3-442E-BF0F-415C3232D5BB}" presName="Name37" presStyleLbl="parChTrans1D2" presStyleIdx="1" presStyleCnt="7"/>
      <dgm:spPr/>
      <dgm:t>
        <a:bodyPr/>
        <a:lstStyle/>
        <a:p>
          <a:endParaRPr lang="da-DK"/>
        </a:p>
      </dgm:t>
    </dgm:pt>
    <dgm:pt modelId="{9587636B-B5A9-40C9-8349-7738A6E6BA50}" type="pres">
      <dgm:prSet presAssocID="{C24ABC75-0769-4961-BEEE-14C96CE6EE7D}" presName="hierRoot2" presStyleCnt="0">
        <dgm:presLayoutVars>
          <dgm:hierBranch val="init"/>
        </dgm:presLayoutVars>
      </dgm:prSet>
      <dgm:spPr/>
    </dgm:pt>
    <dgm:pt modelId="{3CFE21E2-4461-428D-B7BF-91ABC50DAA28}" type="pres">
      <dgm:prSet presAssocID="{C24ABC75-0769-4961-BEEE-14C96CE6EE7D}" presName="rootComposite" presStyleCnt="0"/>
      <dgm:spPr/>
    </dgm:pt>
    <dgm:pt modelId="{A83108A3-4AFF-41DF-A6A9-B864F5D9A35F}" type="pres">
      <dgm:prSet presAssocID="{C24ABC75-0769-4961-BEEE-14C96CE6EE7D}" presName="rootText" presStyleLbl="node2" presStyleIdx="1" presStyleCnt="7" custScaleX="99344" custScaleY="193368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D3D39A5F-0022-4E87-B35B-D1B643999AB0}" type="pres">
      <dgm:prSet presAssocID="{C24ABC75-0769-4961-BEEE-14C96CE6EE7D}" presName="rootConnector" presStyleLbl="node2" presStyleIdx="1" presStyleCnt="7"/>
      <dgm:spPr/>
      <dgm:t>
        <a:bodyPr/>
        <a:lstStyle/>
        <a:p>
          <a:endParaRPr lang="da-DK"/>
        </a:p>
      </dgm:t>
    </dgm:pt>
    <dgm:pt modelId="{4D098D39-6766-412E-BE9D-0040EE790C0A}" type="pres">
      <dgm:prSet presAssocID="{C24ABC75-0769-4961-BEEE-14C96CE6EE7D}" presName="hierChild4" presStyleCnt="0"/>
      <dgm:spPr/>
    </dgm:pt>
    <dgm:pt modelId="{834895E9-C4AA-4464-B15C-0B4D8DF4B474}" type="pres">
      <dgm:prSet presAssocID="{0611295F-F3D7-4F3A-A73D-8D37899974B9}" presName="Name37" presStyleLbl="parChTrans1D3" presStyleIdx="0" presStyleCnt="3"/>
      <dgm:spPr/>
      <dgm:t>
        <a:bodyPr/>
        <a:lstStyle/>
        <a:p>
          <a:endParaRPr lang="da-DK"/>
        </a:p>
      </dgm:t>
    </dgm:pt>
    <dgm:pt modelId="{14F79DB1-3FCD-4045-B468-5F92399FD8F5}" type="pres">
      <dgm:prSet presAssocID="{29E66BBF-2CBD-4039-A4BC-93962AD27384}" presName="hierRoot2" presStyleCnt="0">
        <dgm:presLayoutVars>
          <dgm:hierBranch val="init"/>
        </dgm:presLayoutVars>
      </dgm:prSet>
      <dgm:spPr/>
    </dgm:pt>
    <dgm:pt modelId="{472A3F2F-D5CE-4CF1-96D6-1AA76808FA3A}" type="pres">
      <dgm:prSet presAssocID="{29E66BBF-2CBD-4039-A4BC-93962AD27384}" presName="rootComposite" presStyleCnt="0"/>
      <dgm:spPr/>
    </dgm:pt>
    <dgm:pt modelId="{155F2C26-124A-429D-9C16-83BB86261C35}" type="pres">
      <dgm:prSet presAssocID="{29E66BBF-2CBD-4039-A4BC-93962AD27384}" presName="rootText" presStyleLbl="node3" presStyleIdx="0" presStyleCnt="3" custScaleY="19868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0C2A1B21-8226-431B-9EDC-C8B288532E7B}" type="pres">
      <dgm:prSet presAssocID="{29E66BBF-2CBD-4039-A4BC-93962AD27384}" presName="rootConnector" presStyleLbl="node3" presStyleIdx="0" presStyleCnt="3"/>
      <dgm:spPr/>
      <dgm:t>
        <a:bodyPr/>
        <a:lstStyle/>
        <a:p>
          <a:endParaRPr lang="da-DK"/>
        </a:p>
      </dgm:t>
    </dgm:pt>
    <dgm:pt modelId="{4A5B1688-6FB4-4B9C-B657-904DCCFF1F51}" type="pres">
      <dgm:prSet presAssocID="{29E66BBF-2CBD-4039-A4BC-93962AD27384}" presName="hierChild4" presStyleCnt="0"/>
      <dgm:spPr/>
    </dgm:pt>
    <dgm:pt modelId="{7226D561-8186-4119-955D-3DC59A12E203}" type="pres">
      <dgm:prSet presAssocID="{29E66BBF-2CBD-4039-A4BC-93962AD27384}" presName="hierChild5" presStyleCnt="0"/>
      <dgm:spPr/>
    </dgm:pt>
    <dgm:pt modelId="{57DB1685-5655-4422-954C-419FA0A84D2E}" type="pres">
      <dgm:prSet presAssocID="{C24ABC75-0769-4961-BEEE-14C96CE6EE7D}" presName="hierChild5" presStyleCnt="0"/>
      <dgm:spPr/>
    </dgm:pt>
    <dgm:pt modelId="{383377D8-4353-421E-B92F-77D2578EA2BC}" type="pres">
      <dgm:prSet presAssocID="{0BEBCDF7-6C7C-4CD2-9227-00F17C0D2514}" presName="Name37" presStyleLbl="parChTrans1D2" presStyleIdx="2" presStyleCnt="7"/>
      <dgm:spPr/>
      <dgm:t>
        <a:bodyPr/>
        <a:lstStyle/>
        <a:p>
          <a:endParaRPr lang="da-DK"/>
        </a:p>
      </dgm:t>
    </dgm:pt>
    <dgm:pt modelId="{20FEA2D2-CD3A-4A9F-9C9C-C7B7D014227F}" type="pres">
      <dgm:prSet presAssocID="{AA444954-032D-45DA-BBBB-0451C6837B2E}" presName="hierRoot2" presStyleCnt="0">
        <dgm:presLayoutVars>
          <dgm:hierBranch val="init"/>
        </dgm:presLayoutVars>
      </dgm:prSet>
      <dgm:spPr/>
    </dgm:pt>
    <dgm:pt modelId="{A4B5C5E8-6FEC-4FE2-BEEC-45250ECA95B5}" type="pres">
      <dgm:prSet presAssocID="{AA444954-032D-45DA-BBBB-0451C6837B2E}" presName="rootComposite" presStyleCnt="0"/>
      <dgm:spPr/>
    </dgm:pt>
    <dgm:pt modelId="{2F975388-4436-47F0-A2BA-6031C2C1C766}" type="pres">
      <dgm:prSet presAssocID="{AA444954-032D-45DA-BBBB-0451C6837B2E}" presName="rootText" presStyleLbl="node2" presStyleIdx="2" presStyleCnt="7" custScaleX="99753" custScaleY="19348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C67B2FCD-52D3-45C1-B480-127D67195626}" type="pres">
      <dgm:prSet presAssocID="{AA444954-032D-45DA-BBBB-0451C6837B2E}" presName="rootConnector" presStyleLbl="node2" presStyleIdx="2" presStyleCnt="7"/>
      <dgm:spPr/>
      <dgm:t>
        <a:bodyPr/>
        <a:lstStyle/>
        <a:p>
          <a:endParaRPr lang="da-DK"/>
        </a:p>
      </dgm:t>
    </dgm:pt>
    <dgm:pt modelId="{E570D2EF-D334-4A54-B839-F79A47827CDB}" type="pres">
      <dgm:prSet presAssocID="{AA444954-032D-45DA-BBBB-0451C6837B2E}" presName="hierChild4" presStyleCnt="0"/>
      <dgm:spPr/>
    </dgm:pt>
    <dgm:pt modelId="{36E79F15-5BB0-424D-B724-CF7291DDD76F}" type="pres">
      <dgm:prSet presAssocID="{AA444954-032D-45DA-BBBB-0451C6837B2E}" presName="hierChild5" presStyleCnt="0"/>
      <dgm:spPr/>
    </dgm:pt>
    <dgm:pt modelId="{34F9F4E5-1482-4559-AF84-D877ABC96443}" type="pres">
      <dgm:prSet presAssocID="{17AD480A-BBBD-4293-AE70-DC80B6D78E1E}" presName="Name37" presStyleLbl="parChTrans1D2" presStyleIdx="3" presStyleCnt="7"/>
      <dgm:spPr/>
      <dgm:t>
        <a:bodyPr/>
        <a:lstStyle/>
        <a:p>
          <a:endParaRPr lang="da-DK"/>
        </a:p>
      </dgm:t>
    </dgm:pt>
    <dgm:pt modelId="{116564A4-690B-48CC-8FAB-C8EF8ADF9B1A}" type="pres">
      <dgm:prSet presAssocID="{943A15D7-5E74-40EA-A16E-0850F97101BB}" presName="hierRoot2" presStyleCnt="0">
        <dgm:presLayoutVars>
          <dgm:hierBranch val="init"/>
        </dgm:presLayoutVars>
      </dgm:prSet>
      <dgm:spPr/>
    </dgm:pt>
    <dgm:pt modelId="{21681357-3AEE-49B7-8C41-E4C4AD6CDC63}" type="pres">
      <dgm:prSet presAssocID="{943A15D7-5E74-40EA-A16E-0850F97101BB}" presName="rootComposite" presStyleCnt="0"/>
      <dgm:spPr/>
    </dgm:pt>
    <dgm:pt modelId="{BD1054AD-0797-40BE-A359-F85C6CE8E580}" type="pres">
      <dgm:prSet presAssocID="{943A15D7-5E74-40EA-A16E-0850F97101BB}" presName="rootText" presStyleLbl="node2" presStyleIdx="3" presStyleCnt="7" custScaleY="200386" custLinFactX="25043" custLinFactNeighborX="100000" custLinFactNeighborY="-319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C6104AA2-EFB6-4CE8-AA08-8C174A757D8D}" type="pres">
      <dgm:prSet presAssocID="{943A15D7-5E74-40EA-A16E-0850F97101BB}" presName="rootConnector" presStyleLbl="node2" presStyleIdx="3" presStyleCnt="7"/>
      <dgm:spPr/>
      <dgm:t>
        <a:bodyPr/>
        <a:lstStyle/>
        <a:p>
          <a:endParaRPr lang="da-DK"/>
        </a:p>
      </dgm:t>
    </dgm:pt>
    <dgm:pt modelId="{B96EF6C3-6145-41D3-9482-3DE93C52757D}" type="pres">
      <dgm:prSet presAssocID="{943A15D7-5E74-40EA-A16E-0850F97101BB}" presName="hierChild4" presStyleCnt="0"/>
      <dgm:spPr/>
    </dgm:pt>
    <dgm:pt modelId="{5602F9BC-59A4-4CA1-A9D3-687679B3F900}" type="pres">
      <dgm:prSet presAssocID="{943A15D7-5E74-40EA-A16E-0850F97101BB}" presName="hierChild5" presStyleCnt="0"/>
      <dgm:spPr/>
    </dgm:pt>
    <dgm:pt modelId="{FEACC2A6-2CA2-40AD-B1D6-F76F68C13F80}" type="pres">
      <dgm:prSet presAssocID="{27CF7B42-8B71-459D-868E-5AE31CE8F527}" presName="Name37" presStyleLbl="parChTrans1D2" presStyleIdx="4" presStyleCnt="7"/>
      <dgm:spPr/>
      <dgm:t>
        <a:bodyPr/>
        <a:lstStyle/>
        <a:p>
          <a:endParaRPr lang="da-DK"/>
        </a:p>
      </dgm:t>
    </dgm:pt>
    <dgm:pt modelId="{DF53363C-2437-47B3-8246-F4D018934455}" type="pres">
      <dgm:prSet presAssocID="{5689F955-A478-4EF7-AF56-94B077AAE362}" presName="hierRoot2" presStyleCnt="0">
        <dgm:presLayoutVars>
          <dgm:hierBranch val="init"/>
        </dgm:presLayoutVars>
      </dgm:prSet>
      <dgm:spPr/>
    </dgm:pt>
    <dgm:pt modelId="{E9721973-2352-409A-808A-AF22E38DE46A}" type="pres">
      <dgm:prSet presAssocID="{5689F955-A478-4EF7-AF56-94B077AAE362}" presName="rootComposite" presStyleCnt="0"/>
      <dgm:spPr/>
    </dgm:pt>
    <dgm:pt modelId="{B3E857F3-256C-4A5F-AA40-3EB1A3CF383F}" type="pres">
      <dgm:prSet presAssocID="{5689F955-A478-4EF7-AF56-94B077AAE362}" presName="rootText" presStyleLbl="node2" presStyleIdx="4" presStyleCnt="7" custScaleX="99854" custScaleY="193563" custLinFactX="29756" custLinFactNeighborX="100000" custLinFactNeighborY="-319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B8400839-D16A-413D-B35D-64B2579A9DBD}" type="pres">
      <dgm:prSet presAssocID="{5689F955-A478-4EF7-AF56-94B077AAE362}" presName="rootConnector" presStyleLbl="node2" presStyleIdx="4" presStyleCnt="7"/>
      <dgm:spPr/>
      <dgm:t>
        <a:bodyPr/>
        <a:lstStyle/>
        <a:p>
          <a:endParaRPr lang="da-DK"/>
        </a:p>
      </dgm:t>
    </dgm:pt>
    <dgm:pt modelId="{6D17C349-02BD-4EAB-A864-55D401012FF6}" type="pres">
      <dgm:prSet presAssocID="{5689F955-A478-4EF7-AF56-94B077AAE362}" presName="hierChild4" presStyleCnt="0"/>
      <dgm:spPr/>
    </dgm:pt>
    <dgm:pt modelId="{04E0A08E-E18C-4393-A456-F59766A322C8}" type="pres">
      <dgm:prSet presAssocID="{5689F955-A478-4EF7-AF56-94B077AAE362}" presName="hierChild5" presStyleCnt="0"/>
      <dgm:spPr/>
    </dgm:pt>
    <dgm:pt modelId="{6195E445-EA06-4343-BA5C-3524783838E3}" type="pres">
      <dgm:prSet presAssocID="{E67122FC-5998-4B2B-9F8C-E7C9E1193DB9}" presName="Name37" presStyleLbl="parChTrans1D2" presStyleIdx="5" presStyleCnt="7"/>
      <dgm:spPr/>
      <dgm:t>
        <a:bodyPr/>
        <a:lstStyle/>
        <a:p>
          <a:endParaRPr lang="da-DK"/>
        </a:p>
      </dgm:t>
    </dgm:pt>
    <dgm:pt modelId="{F9031010-6C72-4920-AEEB-0A6B9826632D}" type="pres">
      <dgm:prSet presAssocID="{A3B9D65B-C3B9-4A25-B409-6AF96A68473B}" presName="hierRoot2" presStyleCnt="0">
        <dgm:presLayoutVars>
          <dgm:hierBranch val="init"/>
        </dgm:presLayoutVars>
      </dgm:prSet>
      <dgm:spPr/>
    </dgm:pt>
    <dgm:pt modelId="{3E123A38-08A4-4348-AD12-B31BA6938902}" type="pres">
      <dgm:prSet presAssocID="{A3B9D65B-C3B9-4A25-B409-6AF96A68473B}" presName="rootComposite" presStyleCnt="0"/>
      <dgm:spPr/>
    </dgm:pt>
    <dgm:pt modelId="{1A272081-1EE4-4FF1-80DD-9BBFC3A71125}" type="pres">
      <dgm:prSet presAssocID="{A3B9D65B-C3B9-4A25-B409-6AF96A68473B}" presName="rootText" presStyleLbl="node2" presStyleIdx="5" presStyleCnt="7" custScaleX="99854" custScaleY="193563" custLinFactX="-100000" custLinFactNeighborX="-147617" custLinFactNeighborY="-319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31D74B3D-0ED2-4030-8A67-4864D1E1A74F}" type="pres">
      <dgm:prSet presAssocID="{A3B9D65B-C3B9-4A25-B409-6AF96A68473B}" presName="rootConnector" presStyleLbl="node2" presStyleIdx="5" presStyleCnt="7"/>
      <dgm:spPr/>
      <dgm:t>
        <a:bodyPr/>
        <a:lstStyle/>
        <a:p>
          <a:endParaRPr lang="da-DK"/>
        </a:p>
      </dgm:t>
    </dgm:pt>
    <dgm:pt modelId="{29555984-7BCB-4017-ABF3-E886314A1AF4}" type="pres">
      <dgm:prSet presAssocID="{A3B9D65B-C3B9-4A25-B409-6AF96A68473B}" presName="hierChild4" presStyleCnt="0"/>
      <dgm:spPr/>
    </dgm:pt>
    <dgm:pt modelId="{CA8A955B-5334-4C43-B13E-AB9ADFBD40C2}" type="pres">
      <dgm:prSet presAssocID="{3F433080-91C4-46D6-9D54-8E99E0347C40}" presName="Name37" presStyleLbl="parChTrans1D3" presStyleIdx="1" presStyleCnt="3"/>
      <dgm:spPr/>
      <dgm:t>
        <a:bodyPr/>
        <a:lstStyle/>
        <a:p>
          <a:endParaRPr lang="da-DK"/>
        </a:p>
      </dgm:t>
    </dgm:pt>
    <dgm:pt modelId="{DE809EA4-748F-4A04-8084-9B8AB90513FD}" type="pres">
      <dgm:prSet presAssocID="{61D13C3C-FF0E-408D-9072-9ABB96015208}" presName="hierRoot2" presStyleCnt="0">
        <dgm:presLayoutVars>
          <dgm:hierBranch val="init"/>
        </dgm:presLayoutVars>
      </dgm:prSet>
      <dgm:spPr/>
    </dgm:pt>
    <dgm:pt modelId="{605A5A69-D4AC-4629-B3F1-0EFC3F264FCB}" type="pres">
      <dgm:prSet presAssocID="{61D13C3C-FF0E-408D-9072-9ABB96015208}" presName="rootComposite" presStyleCnt="0"/>
      <dgm:spPr/>
    </dgm:pt>
    <dgm:pt modelId="{7EEC1528-BCC5-47F1-89A0-41C9056C8C9E}" type="pres">
      <dgm:prSet presAssocID="{61D13C3C-FF0E-408D-9072-9ABB96015208}" presName="rootText" presStyleLbl="node3" presStyleIdx="1" presStyleCnt="3" custScaleX="95984" custScaleY="191968" custLinFactX="-100000" custLinFactNeighborX="-146891" custLinFactNeighborY="-3196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586597F9-CA6F-4AD9-B27B-7063D0EA9C29}" type="pres">
      <dgm:prSet presAssocID="{61D13C3C-FF0E-408D-9072-9ABB96015208}" presName="rootConnector" presStyleLbl="node3" presStyleIdx="1" presStyleCnt="3"/>
      <dgm:spPr/>
      <dgm:t>
        <a:bodyPr/>
        <a:lstStyle/>
        <a:p>
          <a:endParaRPr lang="da-DK"/>
        </a:p>
      </dgm:t>
    </dgm:pt>
    <dgm:pt modelId="{5C71799B-3CAC-47B1-9C33-C9CB1ADA3D3B}" type="pres">
      <dgm:prSet presAssocID="{61D13C3C-FF0E-408D-9072-9ABB96015208}" presName="hierChild4" presStyleCnt="0"/>
      <dgm:spPr/>
    </dgm:pt>
    <dgm:pt modelId="{1CE24F1C-1D2F-466F-BF86-B6B84C6F5A16}" type="pres">
      <dgm:prSet presAssocID="{61D13C3C-FF0E-408D-9072-9ABB96015208}" presName="hierChild5" presStyleCnt="0"/>
      <dgm:spPr/>
    </dgm:pt>
    <dgm:pt modelId="{4871EABD-E6FC-422E-A5E1-894C25B41211}" type="pres">
      <dgm:prSet presAssocID="{A889BD26-5E89-4108-A6C5-6A0164A7D186}" presName="Name37" presStyleLbl="parChTrans1D3" presStyleIdx="2" presStyleCnt="3"/>
      <dgm:spPr/>
      <dgm:t>
        <a:bodyPr/>
        <a:lstStyle/>
        <a:p>
          <a:endParaRPr lang="da-DK"/>
        </a:p>
      </dgm:t>
    </dgm:pt>
    <dgm:pt modelId="{0FEF3A87-29C7-462B-9F36-0132EBFE7BD4}" type="pres">
      <dgm:prSet presAssocID="{D9F57777-7CFE-4F10-AEE1-2C1684849CFB}" presName="hierRoot2" presStyleCnt="0">
        <dgm:presLayoutVars>
          <dgm:hierBranch val="init"/>
        </dgm:presLayoutVars>
      </dgm:prSet>
      <dgm:spPr/>
    </dgm:pt>
    <dgm:pt modelId="{AA89196C-6CA4-4EC6-8143-21C6B82BE87A}" type="pres">
      <dgm:prSet presAssocID="{D9F57777-7CFE-4F10-AEE1-2C1684849CFB}" presName="rootComposite" presStyleCnt="0"/>
      <dgm:spPr/>
    </dgm:pt>
    <dgm:pt modelId="{E5838BCB-CC80-4BE0-92E3-0DC8EBC9D7F4}" type="pres">
      <dgm:prSet presAssocID="{D9F57777-7CFE-4F10-AEE1-2C1684849CFB}" presName="rootText" presStyleLbl="node3" presStyleIdx="2" presStyleCnt="3" custScaleX="95984" custScaleY="191968" custLinFactX="-100000" custLinFactNeighborX="-147554" custLinFactNeighborY="-22256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B4ABF871-243B-4018-8CEF-2432BA86835B}" type="pres">
      <dgm:prSet presAssocID="{D9F57777-7CFE-4F10-AEE1-2C1684849CFB}" presName="rootConnector" presStyleLbl="node3" presStyleIdx="2" presStyleCnt="3"/>
      <dgm:spPr/>
      <dgm:t>
        <a:bodyPr/>
        <a:lstStyle/>
        <a:p>
          <a:endParaRPr lang="da-DK"/>
        </a:p>
      </dgm:t>
    </dgm:pt>
    <dgm:pt modelId="{4215F86D-1343-4D63-AF89-28D3F6F247B9}" type="pres">
      <dgm:prSet presAssocID="{D9F57777-7CFE-4F10-AEE1-2C1684849CFB}" presName="hierChild4" presStyleCnt="0"/>
      <dgm:spPr/>
    </dgm:pt>
    <dgm:pt modelId="{CA626FCF-D611-4AC7-8F52-0660C7D6E494}" type="pres">
      <dgm:prSet presAssocID="{D9F57777-7CFE-4F10-AEE1-2C1684849CFB}" presName="hierChild5" presStyleCnt="0"/>
      <dgm:spPr/>
    </dgm:pt>
    <dgm:pt modelId="{30387E94-C735-4E58-AE6D-B0003491CE60}" type="pres">
      <dgm:prSet presAssocID="{A3B9D65B-C3B9-4A25-B409-6AF96A68473B}" presName="hierChild5" presStyleCnt="0"/>
      <dgm:spPr/>
    </dgm:pt>
    <dgm:pt modelId="{31D8A642-CA69-4654-A56B-4CAA48E23CAD}" type="pres">
      <dgm:prSet presAssocID="{E1DEC4D3-1207-4E7F-A2D1-DDEBD480B35F}" presName="Name37" presStyleLbl="parChTrans1D2" presStyleIdx="6" presStyleCnt="7"/>
      <dgm:spPr/>
      <dgm:t>
        <a:bodyPr/>
        <a:lstStyle/>
        <a:p>
          <a:endParaRPr lang="da-DK"/>
        </a:p>
      </dgm:t>
    </dgm:pt>
    <dgm:pt modelId="{EFBC7C2D-4C0F-4614-A0AB-15C4E82AB47F}" type="pres">
      <dgm:prSet presAssocID="{7F7C7E50-1FD3-48CF-ABCC-B58DBB8FA468}" presName="hierRoot2" presStyleCnt="0">
        <dgm:presLayoutVars>
          <dgm:hierBranch val="init"/>
        </dgm:presLayoutVars>
      </dgm:prSet>
      <dgm:spPr/>
    </dgm:pt>
    <dgm:pt modelId="{17795AE2-1804-4AB9-B565-099EBBC9567F}" type="pres">
      <dgm:prSet presAssocID="{7F7C7E50-1FD3-48CF-ABCC-B58DBB8FA468}" presName="rootComposite" presStyleCnt="0"/>
      <dgm:spPr/>
    </dgm:pt>
    <dgm:pt modelId="{D488FA30-EF90-42EB-936D-5AAD0CC90BB2}" type="pres">
      <dgm:prSet presAssocID="{7F7C7E50-1FD3-48CF-ABCC-B58DBB8FA468}" presName="rootText" presStyleLbl="node2" presStyleIdx="6" presStyleCnt="7" custScaleY="193973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D86F681F-76FF-421A-8758-CCC945596078}" type="pres">
      <dgm:prSet presAssocID="{7F7C7E50-1FD3-48CF-ABCC-B58DBB8FA468}" presName="rootConnector" presStyleLbl="node2" presStyleIdx="6" presStyleCnt="7"/>
      <dgm:spPr/>
      <dgm:t>
        <a:bodyPr/>
        <a:lstStyle/>
        <a:p>
          <a:endParaRPr lang="da-DK"/>
        </a:p>
      </dgm:t>
    </dgm:pt>
    <dgm:pt modelId="{1F06CC79-7364-4465-8543-491741CE88B7}" type="pres">
      <dgm:prSet presAssocID="{7F7C7E50-1FD3-48CF-ABCC-B58DBB8FA468}" presName="hierChild4" presStyleCnt="0"/>
      <dgm:spPr/>
    </dgm:pt>
    <dgm:pt modelId="{9BD408E0-10C5-4881-9EA4-1F3DF4E82A00}" type="pres">
      <dgm:prSet presAssocID="{7F7C7E50-1FD3-48CF-ABCC-B58DBB8FA468}" presName="hierChild5" presStyleCnt="0"/>
      <dgm:spPr/>
    </dgm:pt>
    <dgm:pt modelId="{5236DF44-48F4-4E64-B183-45FFD9FE4221}" type="pres">
      <dgm:prSet presAssocID="{6A6DD4B8-6BA1-488C-9187-E6937A50A708}" presName="hierChild3" presStyleCnt="0"/>
      <dgm:spPr/>
    </dgm:pt>
    <dgm:pt modelId="{D3DEA44F-C969-4427-B207-1BF41B07EF27}" type="pres">
      <dgm:prSet presAssocID="{D10FDF88-C75A-48BE-8619-4257F6E10EF0}" presName="hierRoot1" presStyleCnt="0">
        <dgm:presLayoutVars>
          <dgm:hierBranch val="init"/>
        </dgm:presLayoutVars>
      </dgm:prSet>
      <dgm:spPr/>
    </dgm:pt>
    <dgm:pt modelId="{2671C110-6C6F-445A-BE78-69B6C75ED078}" type="pres">
      <dgm:prSet presAssocID="{D10FDF88-C75A-48BE-8619-4257F6E10EF0}" presName="rootComposite1" presStyleCnt="0"/>
      <dgm:spPr/>
    </dgm:pt>
    <dgm:pt modelId="{521F37C7-DC96-4BAE-BA0E-9ECFED14B9CC}" type="pres">
      <dgm:prSet presAssocID="{D10FDF88-C75A-48BE-8619-4257F6E10EF0}" presName="rootText1" presStyleLbl="node0" presStyleIdx="1" presStyleCnt="3" custScaleX="99854" custScaleY="193563" custLinFactX="-300000" custLinFactY="200000" custLinFactNeighborX="-352075" custLinFactNeighborY="261068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99D548C1-9DCA-40D7-916C-09C584DF0DC9}" type="pres">
      <dgm:prSet presAssocID="{D10FDF88-C75A-48BE-8619-4257F6E10EF0}" presName="rootConnector1" presStyleLbl="node1" presStyleIdx="0" presStyleCnt="0"/>
      <dgm:spPr/>
      <dgm:t>
        <a:bodyPr/>
        <a:lstStyle/>
        <a:p>
          <a:endParaRPr lang="da-DK"/>
        </a:p>
      </dgm:t>
    </dgm:pt>
    <dgm:pt modelId="{EACFCB55-2FFC-49FF-946C-89D4F75F25C5}" type="pres">
      <dgm:prSet presAssocID="{D10FDF88-C75A-48BE-8619-4257F6E10EF0}" presName="hierChild2" presStyleCnt="0"/>
      <dgm:spPr/>
    </dgm:pt>
    <dgm:pt modelId="{8E800174-7107-489E-B707-B1CCE96CFA54}" type="pres">
      <dgm:prSet presAssocID="{D10FDF88-C75A-48BE-8619-4257F6E10EF0}" presName="hierChild3" presStyleCnt="0"/>
      <dgm:spPr/>
    </dgm:pt>
    <dgm:pt modelId="{FC727BC7-63C1-4459-8B42-0A68949823C1}" type="pres">
      <dgm:prSet presAssocID="{7547CAC6-25F2-4286-83A0-78DA85C4EBE6}" presName="hierRoot1" presStyleCnt="0">
        <dgm:presLayoutVars>
          <dgm:hierBranch val="init"/>
        </dgm:presLayoutVars>
      </dgm:prSet>
      <dgm:spPr/>
    </dgm:pt>
    <dgm:pt modelId="{E3E22206-98D6-4043-833B-E3D080D38601}" type="pres">
      <dgm:prSet presAssocID="{7547CAC6-25F2-4286-83A0-78DA85C4EBE6}" presName="rootComposite1" presStyleCnt="0"/>
      <dgm:spPr/>
    </dgm:pt>
    <dgm:pt modelId="{01391599-CD73-457C-A2CE-446EB85AB4F4}" type="pres">
      <dgm:prSet presAssocID="{7547CAC6-25F2-4286-83A0-78DA85C4EBE6}" presName="rootText1" presStyleLbl="node0" presStyleIdx="2" presStyleCnt="3" custFlipVert="0" custFlipHor="0" custScaleX="4464" custScaleY="43663" custLinFactX="-329732" custLinFactY="200000" custLinFactNeighborX="-400000" custLinFactNeighborY="218136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42B35CF8-866B-4EE2-97F2-395AFC6B7631}" type="pres">
      <dgm:prSet presAssocID="{7547CAC6-25F2-4286-83A0-78DA85C4EBE6}" presName="rootConnector1" presStyleLbl="node1" presStyleIdx="0" presStyleCnt="0"/>
      <dgm:spPr/>
      <dgm:t>
        <a:bodyPr/>
        <a:lstStyle/>
        <a:p>
          <a:endParaRPr lang="da-DK"/>
        </a:p>
      </dgm:t>
    </dgm:pt>
    <dgm:pt modelId="{BFCD15D0-8F1C-4335-9A97-B38293E0ED93}" type="pres">
      <dgm:prSet presAssocID="{7547CAC6-25F2-4286-83A0-78DA85C4EBE6}" presName="hierChild2" presStyleCnt="0"/>
      <dgm:spPr/>
    </dgm:pt>
    <dgm:pt modelId="{9E6638CD-C575-487D-8638-7DD3D54EC9BB}" type="pres">
      <dgm:prSet presAssocID="{7547CAC6-25F2-4286-83A0-78DA85C4EBE6}" presName="hierChild3" presStyleCnt="0"/>
      <dgm:spPr/>
    </dgm:pt>
  </dgm:ptLst>
  <dgm:cxnLst>
    <dgm:cxn modelId="{86255AEE-1CF5-43D8-8D63-3D60550CA279}" type="presOf" srcId="{6A6DD4B8-6BA1-488C-9187-E6937A50A708}" destId="{3E584A4B-6ECD-461B-AF93-D6DC18AE3477}" srcOrd="1" destOrd="0" presId="urn:microsoft.com/office/officeart/2005/8/layout/orgChart1"/>
    <dgm:cxn modelId="{2CADC682-3DAB-4DFF-B13F-04ABB0B4245B}" type="presOf" srcId="{E67122FC-5998-4B2B-9F8C-E7C9E1193DB9}" destId="{6195E445-EA06-4343-BA5C-3524783838E3}" srcOrd="0" destOrd="0" presId="urn:microsoft.com/office/officeart/2005/8/layout/orgChart1"/>
    <dgm:cxn modelId="{D04A473D-F177-49D4-8202-D4B126B1C59B}" srcId="{0333A380-714F-4F5C-8B8C-B79120D87C0A}" destId="{7547CAC6-25F2-4286-83A0-78DA85C4EBE6}" srcOrd="2" destOrd="0" parTransId="{A13BE54E-6A93-46B9-AA45-22CFF636B218}" sibTransId="{6194B799-6755-4338-A59D-568F194C3ED0}"/>
    <dgm:cxn modelId="{50581502-763B-46B9-A773-9B485DC41CB9}" type="presOf" srcId="{7F7C7E50-1FD3-48CF-ABCC-B58DBB8FA468}" destId="{D488FA30-EF90-42EB-936D-5AAD0CC90BB2}" srcOrd="0" destOrd="0" presId="urn:microsoft.com/office/officeart/2005/8/layout/orgChart1"/>
    <dgm:cxn modelId="{622339FA-BA49-4703-907F-FBEEFF75CD43}" srcId="{6A6DD4B8-6BA1-488C-9187-E6937A50A708}" destId="{86A0A055-8FAA-424E-95E8-B0FB7E414930}" srcOrd="0" destOrd="0" parTransId="{0FC4071D-8A8B-4E54-8D05-1063E785A693}" sibTransId="{39ACACC0-FB65-4298-A47B-D7EAC2038BCC}"/>
    <dgm:cxn modelId="{57F3AD55-22DA-4AE5-AE03-A01E8214DCA8}" type="presOf" srcId="{A889BD26-5E89-4108-A6C5-6A0164A7D186}" destId="{4871EABD-E6FC-422E-A5E1-894C25B41211}" srcOrd="0" destOrd="0" presId="urn:microsoft.com/office/officeart/2005/8/layout/orgChart1"/>
    <dgm:cxn modelId="{AB4FD34B-B94C-4BD0-BADB-50AF634247BB}" type="presOf" srcId="{C24ABC75-0769-4961-BEEE-14C96CE6EE7D}" destId="{D3D39A5F-0022-4E87-B35B-D1B643999AB0}" srcOrd="1" destOrd="0" presId="urn:microsoft.com/office/officeart/2005/8/layout/orgChart1"/>
    <dgm:cxn modelId="{1E1FF55D-7C2D-4D00-9B44-E404D3B7E37C}" type="presOf" srcId="{7F7C7E50-1FD3-48CF-ABCC-B58DBB8FA468}" destId="{D86F681F-76FF-421A-8758-CCC945596078}" srcOrd="1" destOrd="0" presId="urn:microsoft.com/office/officeart/2005/8/layout/orgChart1"/>
    <dgm:cxn modelId="{4337BFD5-804C-4C4C-A9FB-54C0A2A92478}" type="presOf" srcId="{6A6DD4B8-6BA1-488C-9187-E6937A50A708}" destId="{E162E96E-B255-4509-AFBC-64D227509823}" srcOrd="0" destOrd="0" presId="urn:microsoft.com/office/officeart/2005/8/layout/orgChart1"/>
    <dgm:cxn modelId="{BCCB94A7-12CE-4E6D-9F0E-3B6559B39281}" type="presOf" srcId="{0333A380-714F-4F5C-8B8C-B79120D87C0A}" destId="{2BFE2794-61E8-4BF5-B54B-B88A0B5B16B9}" srcOrd="0" destOrd="0" presId="urn:microsoft.com/office/officeart/2005/8/layout/orgChart1"/>
    <dgm:cxn modelId="{DC29DF5A-C090-46F0-93B2-7895310CE7D3}" type="presOf" srcId="{17AD480A-BBBD-4293-AE70-DC80B6D78E1E}" destId="{34F9F4E5-1482-4559-AF84-D877ABC96443}" srcOrd="0" destOrd="0" presId="urn:microsoft.com/office/officeart/2005/8/layout/orgChart1"/>
    <dgm:cxn modelId="{5308BD20-53B1-40CA-B50C-826FD4099F3F}" srcId="{6A6DD4B8-6BA1-488C-9187-E6937A50A708}" destId="{A3B9D65B-C3B9-4A25-B409-6AF96A68473B}" srcOrd="5" destOrd="0" parTransId="{E67122FC-5998-4B2B-9F8C-E7C9E1193DB9}" sibTransId="{EB7CF73E-5CA7-4078-BAAE-0DF4DB3C4100}"/>
    <dgm:cxn modelId="{B855BCD9-A7C5-4671-9AC6-12DCAFE899D1}" type="presOf" srcId="{D10FDF88-C75A-48BE-8619-4257F6E10EF0}" destId="{99D548C1-9DCA-40D7-916C-09C584DF0DC9}" srcOrd="1" destOrd="0" presId="urn:microsoft.com/office/officeart/2005/8/layout/orgChart1"/>
    <dgm:cxn modelId="{77C2658B-003E-428F-AD8B-8512E07BC882}" type="presOf" srcId="{A3B9D65B-C3B9-4A25-B409-6AF96A68473B}" destId="{1A272081-1EE4-4FF1-80DD-9BBFC3A71125}" srcOrd="0" destOrd="0" presId="urn:microsoft.com/office/officeart/2005/8/layout/orgChart1"/>
    <dgm:cxn modelId="{DCA10A20-5D4D-475D-9846-D2AE2A200070}" srcId="{0333A380-714F-4F5C-8B8C-B79120D87C0A}" destId="{6A6DD4B8-6BA1-488C-9187-E6937A50A708}" srcOrd="0" destOrd="0" parTransId="{5FFEC688-1CCC-4B76-B1B8-9449DE76F7B9}" sibTransId="{7A3D5BF0-E246-487B-ACA8-7B0AC5FAFB28}"/>
    <dgm:cxn modelId="{F8EBF9A8-A314-41FA-8D8C-A0020E466138}" type="presOf" srcId="{7547CAC6-25F2-4286-83A0-78DA85C4EBE6}" destId="{01391599-CD73-457C-A2CE-446EB85AB4F4}" srcOrd="0" destOrd="0" presId="urn:microsoft.com/office/officeart/2005/8/layout/orgChart1"/>
    <dgm:cxn modelId="{990DCFD3-AFD9-4C82-9BE4-1E1F99226CA6}" type="presOf" srcId="{5689F955-A478-4EF7-AF56-94B077AAE362}" destId="{B3E857F3-256C-4A5F-AA40-3EB1A3CF383F}" srcOrd="0" destOrd="0" presId="urn:microsoft.com/office/officeart/2005/8/layout/orgChart1"/>
    <dgm:cxn modelId="{8225ACD4-AF8A-492D-87DC-F42015028150}" type="presOf" srcId="{D9F57777-7CFE-4F10-AEE1-2C1684849CFB}" destId="{B4ABF871-243B-4018-8CEF-2432BA86835B}" srcOrd="1" destOrd="0" presId="urn:microsoft.com/office/officeart/2005/8/layout/orgChart1"/>
    <dgm:cxn modelId="{5D4AA077-8E6E-497A-BD3C-018BF5F66325}" type="presOf" srcId="{E1DEC4D3-1207-4E7F-A2D1-DDEBD480B35F}" destId="{31D8A642-CA69-4654-A56B-4CAA48E23CAD}" srcOrd="0" destOrd="0" presId="urn:microsoft.com/office/officeart/2005/8/layout/orgChart1"/>
    <dgm:cxn modelId="{6CA65C96-D4CC-4E75-9303-7A0328F84031}" type="presOf" srcId="{D10FDF88-C75A-48BE-8619-4257F6E10EF0}" destId="{521F37C7-DC96-4BAE-BA0E-9ECFED14B9CC}" srcOrd="0" destOrd="0" presId="urn:microsoft.com/office/officeart/2005/8/layout/orgChart1"/>
    <dgm:cxn modelId="{B06800B9-51F6-4039-9F7A-103236B05261}" srcId="{6A6DD4B8-6BA1-488C-9187-E6937A50A708}" destId="{7F7C7E50-1FD3-48CF-ABCC-B58DBB8FA468}" srcOrd="6" destOrd="0" parTransId="{E1DEC4D3-1207-4E7F-A2D1-DDEBD480B35F}" sibTransId="{2D83841F-71A4-4339-8394-E78C1ADB41E6}"/>
    <dgm:cxn modelId="{5D6A2ADB-1D9E-444F-A18F-51A6078805EB}" type="presOf" srcId="{29E66BBF-2CBD-4039-A4BC-93962AD27384}" destId="{155F2C26-124A-429D-9C16-83BB86261C35}" srcOrd="0" destOrd="0" presId="urn:microsoft.com/office/officeart/2005/8/layout/orgChart1"/>
    <dgm:cxn modelId="{6D1FEF1F-D8CB-406B-8EC6-C51BFB129A6D}" srcId="{A3B9D65B-C3B9-4A25-B409-6AF96A68473B}" destId="{D9F57777-7CFE-4F10-AEE1-2C1684849CFB}" srcOrd="1" destOrd="0" parTransId="{A889BD26-5E89-4108-A6C5-6A0164A7D186}" sibTransId="{9005E6E2-765C-484A-9D62-B02CAA037270}"/>
    <dgm:cxn modelId="{DF1AE0AF-6B1D-4AA7-827E-20DBFCA33D71}" type="presOf" srcId="{AA444954-032D-45DA-BBBB-0451C6837B2E}" destId="{2F975388-4436-47F0-A2BA-6031C2C1C766}" srcOrd="0" destOrd="0" presId="urn:microsoft.com/office/officeart/2005/8/layout/orgChart1"/>
    <dgm:cxn modelId="{65FBA74D-AD79-4579-BEEF-762654C7D70A}" srcId="{A3B9D65B-C3B9-4A25-B409-6AF96A68473B}" destId="{61D13C3C-FF0E-408D-9072-9ABB96015208}" srcOrd="0" destOrd="0" parTransId="{3F433080-91C4-46D6-9D54-8E99E0347C40}" sibTransId="{544532C3-AC55-404F-B266-43C6504D05E7}"/>
    <dgm:cxn modelId="{CBD8BC4E-E994-4466-951E-6A038689BB36}" type="presOf" srcId="{61D13C3C-FF0E-408D-9072-9ABB96015208}" destId="{586597F9-CA6F-4AD9-B27B-7063D0EA9C29}" srcOrd="1" destOrd="0" presId="urn:microsoft.com/office/officeart/2005/8/layout/orgChart1"/>
    <dgm:cxn modelId="{84103EE7-D949-4BC5-A15C-099E2B4E6CD8}" type="presOf" srcId="{86A0A055-8FAA-424E-95E8-B0FB7E414930}" destId="{C5A9B901-B1E6-4133-8868-04026B4F7266}" srcOrd="0" destOrd="0" presId="urn:microsoft.com/office/officeart/2005/8/layout/orgChart1"/>
    <dgm:cxn modelId="{DDC46362-4E14-4F6E-80BA-0E53D489694F}" type="presOf" srcId="{29E66BBF-2CBD-4039-A4BC-93962AD27384}" destId="{0C2A1B21-8226-431B-9EDC-C8B288532E7B}" srcOrd="1" destOrd="0" presId="urn:microsoft.com/office/officeart/2005/8/layout/orgChart1"/>
    <dgm:cxn modelId="{CD5E6A3B-9749-4F64-A7FD-86551577D667}" type="presOf" srcId="{943A15D7-5E74-40EA-A16E-0850F97101BB}" destId="{BD1054AD-0797-40BE-A359-F85C6CE8E580}" srcOrd="0" destOrd="0" presId="urn:microsoft.com/office/officeart/2005/8/layout/orgChart1"/>
    <dgm:cxn modelId="{5161B015-99A3-447C-8C92-3712C12CFA97}" type="presOf" srcId="{AA444954-032D-45DA-BBBB-0451C6837B2E}" destId="{C67B2FCD-52D3-45C1-B480-127D67195626}" srcOrd="1" destOrd="0" presId="urn:microsoft.com/office/officeart/2005/8/layout/orgChart1"/>
    <dgm:cxn modelId="{100E1D83-7C41-40B4-A2B6-C8593EACF24B}" type="presOf" srcId="{27CF7B42-8B71-459D-868E-5AE31CE8F527}" destId="{FEACC2A6-2CA2-40AD-B1D6-F76F68C13F80}" srcOrd="0" destOrd="0" presId="urn:microsoft.com/office/officeart/2005/8/layout/orgChart1"/>
    <dgm:cxn modelId="{EBD1D283-FF9E-40D5-A499-00B1CC12FADE}" srcId="{6A6DD4B8-6BA1-488C-9187-E6937A50A708}" destId="{943A15D7-5E74-40EA-A16E-0850F97101BB}" srcOrd="3" destOrd="0" parTransId="{17AD480A-BBBD-4293-AE70-DC80B6D78E1E}" sibTransId="{56A99972-8350-47B3-939B-3864FD7248B2}"/>
    <dgm:cxn modelId="{B0BE2A03-7897-4BA2-BC21-AEA42EDC4F8F}" srcId="{C24ABC75-0769-4961-BEEE-14C96CE6EE7D}" destId="{29E66BBF-2CBD-4039-A4BC-93962AD27384}" srcOrd="0" destOrd="0" parTransId="{0611295F-F3D7-4F3A-A73D-8D37899974B9}" sibTransId="{60FAB802-D6E8-4BDD-B09E-340552045DF3}"/>
    <dgm:cxn modelId="{2C3724F2-4896-44C2-A104-4D43A3DD395C}" type="presOf" srcId="{3F433080-91C4-46D6-9D54-8E99E0347C40}" destId="{CA8A955B-5334-4C43-B13E-AB9ADFBD40C2}" srcOrd="0" destOrd="0" presId="urn:microsoft.com/office/officeart/2005/8/layout/orgChart1"/>
    <dgm:cxn modelId="{B40BF8F7-DA1B-4860-B1BE-82C467674860}" srcId="{6A6DD4B8-6BA1-488C-9187-E6937A50A708}" destId="{C24ABC75-0769-4961-BEEE-14C96CE6EE7D}" srcOrd="1" destOrd="0" parTransId="{7C4D7DE9-06A3-442E-BF0F-415C3232D5BB}" sibTransId="{7AE860D5-08EB-480A-A6A4-317E08B8BC52}"/>
    <dgm:cxn modelId="{DCFF1C86-2CEF-4E57-BB16-DAA4F8A375C5}" srcId="{0333A380-714F-4F5C-8B8C-B79120D87C0A}" destId="{D10FDF88-C75A-48BE-8619-4257F6E10EF0}" srcOrd="1" destOrd="0" parTransId="{570C7D54-7BC4-451D-B490-DB473CF4B8A2}" sibTransId="{1B179E96-3D6C-4589-868C-5CA12207C47C}"/>
    <dgm:cxn modelId="{2D6527FC-2F49-4BAA-9677-BD0B45BF8A21}" type="presOf" srcId="{C24ABC75-0769-4961-BEEE-14C96CE6EE7D}" destId="{A83108A3-4AFF-41DF-A6A9-B864F5D9A35F}" srcOrd="0" destOrd="0" presId="urn:microsoft.com/office/officeart/2005/8/layout/orgChart1"/>
    <dgm:cxn modelId="{ECFCF28C-5A26-4505-BF79-68A2555A25EC}" srcId="{6A6DD4B8-6BA1-488C-9187-E6937A50A708}" destId="{AA444954-032D-45DA-BBBB-0451C6837B2E}" srcOrd="2" destOrd="0" parTransId="{0BEBCDF7-6C7C-4CD2-9227-00F17C0D2514}" sibTransId="{ED4F7511-87FB-44CF-86BC-9A377C2FBBE7}"/>
    <dgm:cxn modelId="{A8785FE0-90A0-4F27-BF88-963CFB74E509}" type="presOf" srcId="{61D13C3C-FF0E-408D-9072-9ABB96015208}" destId="{7EEC1528-BCC5-47F1-89A0-41C9056C8C9E}" srcOrd="0" destOrd="0" presId="urn:microsoft.com/office/officeart/2005/8/layout/orgChart1"/>
    <dgm:cxn modelId="{41450F08-89C4-47D6-ADDD-C258A4214BB2}" type="presOf" srcId="{7547CAC6-25F2-4286-83A0-78DA85C4EBE6}" destId="{42B35CF8-866B-4EE2-97F2-395AFC6B7631}" srcOrd="1" destOrd="0" presId="urn:microsoft.com/office/officeart/2005/8/layout/orgChart1"/>
    <dgm:cxn modelId="{3A2955E0-8DA8-47FD-A61D-CE9AB81582FF}" type="presOf" srcId="{0611295F-F3D7-4F3A-A73D-8D37899974B9}" destId="{834895E9-C4AA-4464-B15C-0B4D8DF4B474}" srcOrd="0" destOrd="0" presId="urn:microsoft.com/office/officeart/2005/8/layout/orgChart1"/>
    <dgm:cxn modelId="{FC9C7E63-2C23-4761-BB44-8C06A7A9B459}" type="presOf" srcId="{0FC4071D-8A8B-4E54-8D05-1063E785A693}" destId="{E74D0B5A-53BD-4B3B-8F47-1713542B1A6D}" srcOrd="0" destOrd="0" presId="urn:microsoft.com/office/officeart/2005/8/layout/orgChart1"/>
    <dgm:cxn modelId="{D8E7A4C8-89C3-422C-A34A-85066112B65F}" type="presOf" srcId="{A3B9D65B-C3B9-4A25-B409-6AF96A68473B}" destId="{31D74B3D-0ED2-4030-8A67-4864D1E1A74F}" srcOrd="1" destOrd="0" presId="urn:microsoft.com/office/officeart/2005/8/layout/orgChart1"/>
    <dgm:cxn modelId="{F0F17A0B-F43F-4587-AB22-DD35FEC2C671}" type="presOf" srcId="{7C4D7DE9-06A3-442E-BF0F-415C3232D5BB}" destId="{3F0093C2-0223-4622-A41C-72997CAE29EA}" srcOrd="0" destOrd="0" presId="urn:microsoft.com/office/officeart/2005/8/layout/orgChart1"/>
    <dgm:cxn modelId="{5BABF43A-812A-4C71-AC7B-1648E353D256}" type="presOf" srcId="{D9F57777-7CFE-4F10-AEE1-2C1684849CFB}" destId="{E5838BCB-CC80-4BE0-92E3-0DC8EBC9D7F4}" srcOrd="0" destOrd="0" presId="urn:microsoft.com/office/officeart/2005/8/layout/orgChart1"/>
    <dgm:cxn modelId="{A4DA293D-E3D9-45C9-89CD-74D9EBB5F557}" type="presOf" srcId="{5689F955-A478-4EF7-AF56-94B077AAE362}" destId="{B8400839-D16A-413D-B35D-64B2579A9DBD}" srcOrd="1" destOrd="0" presId="urn:microsoft.com/office/officeart/2005/8/layout/orgChart1"/>
    <dgm:cxn modelId="{0B6AFA35-6462-44A1-9CB2-49F40C573062}" type="presOf" srcId="{86A0A055-8FAA-424E-95E8-B0FB7E414930}" destId="{AB971574-F8CD-41B3-99BD-E384FC8CEA3A}" srcOrd="1" destOrd="0" presId="urn:microsoft.com/office/officeart/2005/8/layout/orgChart1"/>
    <dgm:cxn modelId="{B3C46514-D4CB-450F-B57A-F80323312EF7}" type="presOf" srcId="{943A15D7-5E74-40EA-A16E-0850F97101BB}" destId="{C6104AA2-EFB6-4CE8-AA08-8C174A757D8D}" srcOrd="1" destOrd="0" presId="urn:microsoft.com/office/officeart/2005/8/layout/orgChart1"/>
    <dgm:cxn modelId="{6945EB54-E7C5-4C61-B677-243E1879C7BE}" srcId="{6A6DD4B8-6BA1-488C-9187-E6937A50A708}" destId="{5689F955-A478-4EF7-AF56-94B077AAE362}" srcOrd="4" destOrd="0" parTransId="{27CF7B42-8B71-459D-868E-5AE31CE8F527}" sibTransId="{71BBF90A-2502-4CCA-B1FD-9FE1F5B841F0}"/>
    <dgm:cxn modelId="{7CB9615F-D692-4990-B988-299DEDA34150}" type="presOf" srcId="{0BEBCDF7-6C7C-4CD2-9227-00F17C0D2514}" destId="{383377D8-4353-421E-B92F-77D2578EA2BC}" srcOrd="0" destOrd="0" presId="urn:microsoft.com/office/officeart/2005/8/layout/orgChart1"/>
    <dgm:cxn modelId="{2470E9D7-9079-4F09-AC01-D886A0E8DAA3}" type="presParOf" srcId="{2BFE2794-61E8-4BF5-B54B-B88A0B5B16B9}" destId="{A897C277-8838-4238-980D-0AB64C4ACBC3}" srcOrd="0" destOrd="0" presId="urn:microsoft.com/office/officeart/2005/8/layout/orgChart1"/>
    <dgm:cxn modelId="{2985B183-F3F2-41E2-8247-D88250B21E81}" type="presParOf" srcId="{A897C277-8838-4238-980D-0AB64C4ACBC3}" destId="{1651EC78-17BB-475B-9D8C-C32857E4C9E5}" srcOrd="0" destOrd="0" presId="urn:microsoft.com/office/officeart/2005/8/layout/orgChart1"/>
    <dgm:cxn modelId="{A6D6173F-42AF-4A9E-94D3-F3EDBD15C1D7}" type="presParOf" srcId="{1651EC78-17BB-475B-9D8C-C32857E4C9E5}" destId="{E162E96E-B255-4509-AFBC-64D227509823}" srcOrd="0" destOrd="0" presId="urn:microsoft.com/office/officeart/2005/8/layout/orgChart1"/>
    <dgm:cxn modelId="{6879DE2F-7838-4FF1-9612-648AFBCDC844}" type="presParOf" srcId="{1651EC78-17BB-475B-9D8C-C32857E4C9E5}" destId="{3E584A4B-6ECD-461B-AF93-D6DC18AE3477}" srcOrd="1" destOrd="0" presId="urn:microsoft.com/office/officeart/2005/8/layout/orgChart1"/>
    <dgm:cxn modelId="{C79CA5E4-165A-49C1-83FF-902EC24302D5}" type="presParOf" srcId="{A897C277-8838-4238-980D-0AB64C4ACBC3}" destId="{45C0A875-E26B-481D-BC7C-F376BD5A0DB1}" srcOrd="1" destOrd="0" presId="urn:microsoft.com/office/officeart/2005/8/layout/orgChart1"/>
    <dgm:cxn modelId="{CFB11162-44B3-4823-A776-34CA6A26F3C5}" type="presParOf" srcId="{45C0A875-E26B-481D-BC7C-F376BD5A0DB1}" destId="{E74D0B5A-53BD-4B3B-8F47-1713542B1A6D}" srcOrd="0" destOrd="0" presId="urn:microsoft.com/office/officeart/2005/8/layout/orgChart1"/>
    <dgm:cxn modelId="{AA1E26E8-9BA2-46BF-864B-B119D331FF22}" type="presParOf" srcId="{45C0A875-E26B-481D-BC7C-F376BD5A0DB1}" destId="{EFAA576E-E271-49C6-9259-B969795AB4EF}" srcOrd="1" destOrd="0" presId="urn:microsoft.com/office/officeart/2005/8/layout/orgChart1"/>
    <dgm:cxn modelId="{39655B59-95CC-495E-B548-5F6CA058C339}" type="presParOf" srcId="{EFAA576E-E271-49C6-9259-B969795AB4EF}" destId="{B1DD2235-879A-4491-A126-3D127E877CB0}" srcOrd="0" destOrd="0" presId="urn:microsoft.com/office/officeart/2005/8/layout/orgChart1"/>
    <dgm:cxn modelId="{C6C23AA0-D136-45F5-9C26-211D1FCD15C6}" type="presParOf" srcId="{B1DD2235-879A-4491-A126-3D127E877CB0}" destId="{C5A9B901-B1E6-4133-8868-04026B4F7266}" srcOrd="0" destOrd="0" presId="urn:microsoft.com/office/officeart/2005/8/layout/orgChart1"/>
    <dgm:cxn modelId="{2598B14F-C072-433E-8C03-3B3FE7A44D86}" type="presParOf" srcId="{B1DD2235-879A-4491-A126-3D127E877CB0}" destId="{AB971574-F8CD-41B3-99BD-E384FC8CEA3A}" srcOrd="1" destOrd="0" presId="urn:microsoft.com/office/officeart/2005/8/layout/orgChart1"/>
    <dgm:cxn modelId="{5293EB21-5DA1-45EA-82A2-37E1946AE559}" type="presParOf" srcId="{EFAA576E-E271-49C6-9259-B969795AB4EF}" destId="{0262BBD2-432D-4DF1-B0DE-367F618E7F24}" srcOrd="1" destOrd="0" presId="urn:microsoft.com/office/officeart/2005/8/layout/orgChart1"/>
    <dgm:cxn modelId="{C5720C22-4A73-4A4F-9468-768AEE5E7B2C}" type="presParOf" srcId="{EFAA576E-E271-49C6-9259-B969795AB4EF}" destId="{7BBB440C-A727-4F3D-8F86-8230721050D7}" srcOrd="2" destOrd="0" presId="urn:microsoft.com/office/officeart/2005/8/layout/orgChart1"/>
    <dgm:cxn modelId="{4967B29D-4650-4B86-B5F5-608593507F8D}" type="presParOf" srcId="{45C0A875-E26B-481D-BC7C-F376BD5A0DB1}" destId="{3F0093C2-0223-4622-A41C-72997CAE29EA}" srcOrd="2" destOrd="0" presId="urn:microsoft.com/office/officeart/2005/8/layout/orgChart1"/>
    <dgm:cxn modelId="{863F227C-5F89-4635-ADBB-E46F3D84ED28}" type="presParOf" srcId="{45C0A875-E26B-481D-BC7C-F376BD5A0DB1}" destId="{9587636B-B5A9-40C9-8349-7738A6E6BA50}" srcOrd="3" destOrd="0" presId="urn:microsoft.com/office/officeart/2005/8/layout/orgChart1"/>
    <dgm:cxn modelId="{7816B12D-F2F4-4434-ACAE-87B876BA1F0C}" type="presParOf" srcId="{9587636B-B5A9-40C9-8349-7738A6E6BA50}" destId="{3CFE21E2-4461-428D-B7BF-91ABC50DAA28}" srcOrd="0" destOrd="0" presId="urn:microsoft.com/office/officeart/2005/8/layout/orgChart1"/>
    <dgm:cxn modelId="{592D765A-838B-403A-8A0F-7EB1BABBD3FB}" type="presParOf" srcId="{3CFE21E2-4461-428D-B7BF-91ABC50DAA28}" destId="{A83108A3-4AFF-41DF-A6A9-B864F5D9A35F}" srcOrd="0" destOrd="0" presId="urn:microsoft.com/office/officeart/2005/8/layout/orgChart1"/>
    <dgm:cxn modelId="{9DC94D81-8041-4011-9EFF-F42770792973}" type="presParOf" srcId="{3CFE21E2-4461-428D-B7BF-91ABC50DAA28}" destId="{D3D39A5F-0022-4E87-B35B-D1B643999AB0}" srcOrd="1" destOrd="0" presId="urn:microsoft.com/office/officeart/2005/8/layout/orgChart1"/>
    <dgm:cxn modelId="{4C464B2D-9B69-4E3D-889B-8CA9B331DFA8}" type="presParOf" srcId="{9587636B-B5A9-40C9-8349-7738A6E6BA50}" destId="{4D098D39-6766-412E-BE9D-0040EE790C0A}" srcOrd="1" destOrd="0" presId="urn:microsoft.com/office/officeart/2005/8/layout/orgChart1"/>
    <dgm:cxn modelId="{0AB9BCC9-4C3E-403B-BC7B-82BDE7DB4E74}" type="presParOf" srcId="{4D098D39-6766-412E-BE9D-0040EE790C0A}" destId="{834895E9-C4AA-4464-B15C-0B4D8DF4B474}" srcOrd="0" destOrd="0" presId="urn:microsoft.com/office/officeart/2005/8/layout/orgChart1"/>
    <dgm:cxn modelId="{AB54885A-8304-4BBD-AB85-E9E4EAD78BF5}" type="presParOf" srcId="{4D098D39-6766-412E-BE9D-0040EE790C0A}" destId="{14F79DB1-3FCD-4045-B468-5F92399FD8F5}" srcOrd="1" destOrd="0" presId="urn:microsoft.com/office/officeart/2005/8/layout/orgChart1"/>
    <dgm:cxn modelId="{188D3A99-09E3-47DB-8E56-046C5E086D80}" type="presParOf" srcId="{14F79DB1-3FCD-4045-B468-5F92399FD8F5}" destId="{472A3F2F-D5CE-4CF1-96D6-1AA76808FA3A}" srcOrd="0" destOrd="0" presId="urn:microsoft.com/office/officeart/2005/8/layout/orgChart1"/>
    <dgm:cxn modelId="{42C8A9AE-3335-4938-86A8-D31116CA49A4}" type="presParOf" srcId="{472A3F2F-D5CE-4CF1-96D6-1AA76808FA3A}" destId="{155F2C26-124A-429D-9C16-83BB86261C35}" srcOrd="0" destOrd="0" presId="urn:microsoft.com/office/officeart/2005/8/layout/orgChart1"/>
    <dgm:cxn modelId="{F8925193-3385-4B9C-8553-FDD465593048}" type="presParOf" srcId="{472A3F2F-D5CE-4CF1-96D6-1AA76808FA3A}" destId="{0C2A1B21-8226-431B-9EDC-C8B288532E7B}" srcOrd="1" destOrd="0" presId="urn:microsoft.com/office/officeart/2005/8/layout/orgChart1"/>
    <dgm:cxn modelId="{BFF439B4-604B-45D0-9602-539EFA696E0F}" type="presParOf" srcId="{14F79DB1-3FCD-4045-B468-5F92399FD8F5}" destId="{4A5B1688-6FB4-4B9C-B657-904DCCFF1F51}" srcOrd="1" destOrd="0" presId="urn:microsoft.com/office/officeart/2005/8/layout/orgChart1"/>
    <dgm:cxn modelId="{FA5F7133-C499-442F-8E46-E856442287B8}" type="presParOf" srcId="{14F79DB1-3FCD-4045-B468-5F92399FD8F5}" destId="{7226D561-8186-4119-955D-3DC59A12E203}" srcOrd="2" destOrd="0" presId="urn:microsoft.com/office/officeart/2005/8/layout/orgChart1"/>
    <dgm:cxn modelId="{F00B8518-40D3-4A04-8A81-DEA045477413}" type="presParOf" srcId="{9587636B-B5A9-40C9-8349-7738A6E6BA50}" destId="{57DB1685-5655-4422-954C-419FA0A84D2E}" srcOrd="2" destOrd="0" presId="urn:microsoft.com/office/officeart/2005/8/layout/orgChart1"/>
    <dgm:cxn modelId="{84F36ABB-1320-40FC-B6F3-28D3BDE66454}" type="presParOf" srcId="{45C0A875-E26B-481D-BC7C-F376BD5A0DB1}" destId="{383377D8-4353-421E-B92F-77D2578EA2BC}" srcOrd="4" destOrd="0" presId="urn:microsoft.com/office/officeart/2005/8/layout/orgChart1"/>
    <dgm:cxn modelId="{CD2A4B9D-1D12-4D5D-9152-E380710A2437}" type="presParOf" srcId="{45C0A875-E26B-481D-BC7C-F376BD5A0DB1}" destId="{20FEA2D2-CD3A-4A9F-9C9C-C7B7D014227F}" srcOrd="5" destOrd="0" presId="urn:microsoft.com/office/officeart/2005/8/layout/orgChart1"/>
    <dgm:cxn modelId="{D9A1BF95-DBB8-49DE-A6BC-C7268E8E0937}" type="presParOf" srcId="{20FEA2D2-CD3A-4A9F-9C9C-C7B7D014227F}" destId="{A4B5C5E8-6FEC-4FE2-BEEC-45250ECA95B5}" srcOrd="0" destOrd="0" presId="urn:microsoft.com/office/officeart/2005/8/layout/orgChart1"/>
    <dgm:cxn modelId="{A5443C6B-2F22-4CB4-903D-B397037E2C0E}" type="presParOf" srcId="{A4B5C5E8-6FEC-4FE2-BEEC-45250ECA95B5}" destId="{2F975388-4436-47F0-A2BA-6031C2C1C766}" srcOrd="0" destOrd="0" presId="urn:microsoft.com/office/officeart/2005/8/layout/orgChart1"/>
    <dgm:cxn modelId="{B014013D-5256-44FA-BBB3-9579FCC80457}" type="presParOf" srcId="{A4B5C5E8-6FEC-4FE2-BEEC-45250ECA95B5}" destId="{C67B2FCD-52D3-45C1-B480-127D67195626}" srcOrd="1" destOrd="0" presId="urn:microsoft.com/office/officeart/2005/8/layout/orgChart1"/>
    <dgm:cxn modelId="{364A4C79-54BE-418B-9027-B2D97180E773}" type="presParOf" srcId="{20FEA2D2-CD3A-4A9F-9C9C-C7B7D014227F}" destId="{E570D2EF-D334-4A54-B839-F79A47827CDB}" srcOrd="1" destOrd="0" presId="urn:microsoft.com/office/officeart/2005/8/layout/orgChart1"/>
    <dgm:cxn modelId="{9E12221E-E665-4936-BC3D-38A241082151}" type="presParOf" srcId="{20FEA2D2-CD3A-4A9F-9C9C-C7B7D014227F}" destId="{36E79F15-5BB0-424D-B724-CF7291DDD76F}" srcOrd="2" destOrd="0" presId="urn:microsoft.com/office/officeart/2005/8/layout/orgChart1"/>
    <dgm:cxn modelId="{E92C24C6-E7A7-44CC-B86A-231F2988C01F}" type="presParOf" srcId="{45C0A875-E26B-481D-BC7C-F376BD5A0DB1}" destId="{34F9F4E5-1482-4559-AF84-D877ABC96443}" srcOrd="6" destOrd="0" presId="urn:microsoft.com/office/officeart/2005/8/layout/orgChart1"/>
    <dgm:cxn modelId="{0AE65DCD-66E3-4B0F-9212-8693088E0DC0}" type="presParOf" srcId="{45C0A875-E26B-481D-BC7C-F376BD5A0DB1}" destId="{116564A4-690B-48CC-8FAB-C8EF8ADF9B1A}" srcOrd="7" destOrd="0" presId="urn:microsoft.com/office/officeart/2005/8/layout/orgChart1"/>
    <dgm:cxn modelId="{FD5835A0-915D-4E15-8D36-340E2D4FBCEA}" type="presParOf" srcId="{116564A4-690B-48CC-8FAB-C8EF8ADF9B1A}" destId="{21681357-3AEE-49B7-8C41-E4C4AD6CDC63}" srcOrd="0" destOrd="0" presId="urn:microsoft.com/office/officeart/2005/8/layout/orgChart1"/>
    <dgm:cxn modelId="{9D9FAA63-C794-4AEF-9FD8-F43AA02C3D51}" type="presParOf" srcId="{21681357-3AEE-49B7-8C41-E4C4AD6CDC63}" destId="{BD1054AD-0797-40BE-A359-F85C6CE8E580}" srcOrd="0" destOrd="0" presId="urn:microsoft.com/office/officeart/2005/8/layout/orgChart1"/>
    <dgm:cxn modelId="{FA60F226-1B09-4670-AF89-5FDDDF8ED08A}" type="presParOf" srcId="{21681357-3AEE-49B7-8C41-E4C4AD6CDC63}" destId="{C6104AA2-EFB6-4CE8-AA08-8C174A757D8D}" srcOrd="1" destOrd="0" presId="urn:microsoft.com/office/officeart/2005/8/layout/orgChart1"/>
    <dgm:cxn modelId="{990F43DD-35BF-4131-A9E3-7E5420F4EB9F}" type="presParOf" srcId="{116564A4-690B-48CC-8FAB-C8EF8ADF9B1A}" destId="{B96EF6C3-6145-41D3-9482-3DE93C52757D}" srcOrd="1" destOrd="0" presId="urn:microsoft.com/office/officeart/2005/8/layout/orgChart1"/>
    <dgm:cxn modelId="{424F6115-A69C-440B-9302-3A139A4D72BD}" type="presParOf" srcId="{116564A4-690B-48CC-8FAB-C8EF8ADF9B1A}" destId="{5602F9BC-59A4-4CA1-A9D3-687679B3F900}" srcOrd="2" destOrd="0" presId="urn:microsoft.com/office/officeart/2005/8/layout/orgChart1"/>
    <dgm:cxn modelId="{E5703E6B-4233-4DA0-B5D4-846AE0657161}" type="presParOf" srcId="{45C0A875-E26B-481D-BC7C-F376BD5A0DB1}" destId="{FEACC2A6-2CA2-40AD-B1D6-F76F68C13F80}" srcOrd="8" destOrd="0" presId="urn:microsoft.com/office/officeart/2005/8/layout/orgChart1"/>
    <dgm:cxn modelId="{23978BDF-5F60-4A17-948B-0B8A401A0D7B}" type="presParOf" srcId="{45C0A875-E26B-481D-BC7C-F376BD5A0DB1}" destId="{DF53363C-2437-47B3-8246-F4D018934455}" srcOrd="9" destOrd="0" presId="urn:microsoft.com/office/officeart/2005/8/layout/orgChart1"/>
    <dgm:cxn modelId="{8E7DB0AF-409B-4EB2-A581-CB0F92F66C50}" type="presParOf" srcId="{DF53363C-2437-47B3-8246-F4D018934455}" destId="{E9721973-2352-409A-808A-AF22E38DE46A}" srcOrd="0" destOrd="0" presId="urn:microsoft.com/office/officeart/2005/8/layout/orgChart1"/>
    <dgm:cxn modelId="{AC9C09DA-5253-4A07-AE39-ECE1DB0859FE}" type="presParOf" srcId="{E9721973-2352-409A-808A-AF22E38DE46A}" destId="{B3E857F3-256C-4A5F-AA40-3EB1A3CF383F}" srcOrd="0" destOrd="0" presId="urn:microsoft.com/office/officeart/2005/8/layout/orgChart1"/>
    <dgm:cxn modelId="{4959D79C-89C9-424A-90AB-DFF8DEC9460E}" type="presParOf" srcId="{E9721973-2352-409A-808A-AF22E38DE46A}" destId="{B8400839-D16A-413D-B35D-64B2579A9DBD}" srcOrd="1" destOrd="0" presId="urn:microsoft.com/office/officeart/2005/8/layout/orgChart1"/>
    <dgm:cxn modelId="{C3323A61-5186-4B91-A444-001AD4D149AA}" type="presParOf" srcId="{DF53363C-2437-47B3-8246-F4D018934455}" destId="{6D17C349-02BD-4EAB-A864-55D401012FF6}" srcOrd="1" destOrd="0" presId="urn:microsoft.com/office/officeart/2005/8/layout/orgChart1"/>
    <dgm:cxn modelId="{8C47FDA0-9CE6-47AB-BD15-ED0AE5026421}" type="presParOf" srcId="{DF53363C-2437-47B3-8246-F4D018934455}" destId="{04E0A08E-E18C-4393-A456-F59766A322C8}" srcOrd="2" destOrd="0" presId="urn:microsoft.com/office/officeart/2005/8/layout/orgChart1"/>
    <dgm:cxn modelId="{C2769C22-98D9-4172-9E83-BD07F5D287BB}" type="presParOf" srcId="{45C0A875-E26B-481D-BC7C-F376BD5A0DB1}" destId="{6195E445-EA06-4343-BA5C-3524783838E3}" srcOrd="10" destOrd="0" presId="urn:microsoft.com/office/officeart/2005/8/layout/orgChart1"/>
    <dgm:cxn modelId="{400CCF32-5EE1-4CBA-A2D0-2CE90D0B0D3A}" type="presParOf" srcId="{45C0A875-E26B-481D-BC7C-F376BD5A0DB1}" destId="{F9031010-6C72-4920-AEEB-0A6B9826632D}" srcOrd="11" destOrd="0" presId="urn:microsoft.com/office/officeart/2005/8/layout/orgChart1"/>
    <dgm:cxn modelId="{A326E1E9-E8B6-4369-AC14-AC62560C06DB}" type="presParOf" srcId="{F9031010-6C72-4920-AEEB-0A6B9826632D}" destId="{3E123A38-08A4-4348-AD12-B31BA6938902}" srcOrd="0" destOrd="0" presId="urn:microsoft.com/office/officeart/2005/8/layout/orgChart1"/>
    <dgm:cxn modelId="{D00244CA-3719-4381-A0BC-9941CAC332DF}" type="presParOf" srcId="{3E123A38-08A4-4348-AD12-B31BA6938902}" destId="{1A272081-1EE4-4FF1-80DD-9BBFC3A71125}" srcOrd="0" destOrd="0" presId="urn:microsoft.com/office/officeart/2005/8/layout/orgChart1"/>
    <dgm:cxn modelId="{FA482E8B-D440-4334-87C2-6CA0E581AE8B}" type="presParOf" srcId="{3E123A38-08A4-4348-AD12-B31BA6938902}" destId="{31D74B3D-0ED2-4030-8A67-4864D1E1A74F}" srcOrd="1" destOrd="0" presId="urn:microsoft.com/office/officeart/2005/8/layout/orgChart1"/>
    <dgm:cxn modelId="{00826C50-DDA3-4241-A737-8EA932006B11}" type="presParOf" srcId="{F9031010-6C72-4920-AEEB-0A6B9826632D}" destId="{29555984-7BCB-4017-ABF3-E886314A1AF4}" srcOrd="1" destOrd="0" presId="urn:microsoft.com/office/officeart/2005/8/layout/orgChart1"/>
    <dgm:cxn modelId="{0FCB9E06-7194-4D32-AAAB-9788868480CF}" type="presParOf" srcId="{29555984-7BCB-4017-ABF3-E886314A1AF4}" destId="{CA8A955B-5334-4C43-B13E-AB9ADFBD40C2}" srcOrd="0" destOrd="0" presId="urn:microsoft.com/office/officeart/2005/8/layout/orgChart1"/>
    <dgm:cxn modelId="{790547D0-3408-405B-B759-ED37A5AC0CA8}" type="presParOf" srcId="{29555984-7BCB-4017-ABF3-E886314A1AF4}" destId="{DE809EA4-748F-4A04-8084-9B8AB90513FD}" srcOrd="1" destOrd="0" presId="urn:microsoft.com/office/officeart/2005/8/layout/orgChart1"/>
    <dgm:cxn modelId="{6FDA6738-D165-460C-9B82-0B93EB13015E}" type="presParOf" srcId="{DE809EA4-748F-4A04-8084-9B8AB90513FD}" destId="{605A5A69-D4AC-4629-B3F1-0EFC3F264FCB}" srcOrd="0" destOrd="0" presId="urn:microsoft.com/office/officeart/2005/8/layout/orgChart1"/>
    <dgm:cxn modelId="{79315C36-1C04-4AC3-A220-3483FCEFD45B}" type="presParOf" srcId="{605A5A69-D4AC-4629-B3F1-0EFC3F264FCB}" destId="{7EEC1528-BCC5-47F1-89A0-41C9056C8C9E}" srcOrd="0" destOrd="0" presId="urn:microsoft.com/office/officeart/2005/8/layout/orgChart1"/>
    <dgm:cxn modelId="{E13B4534-436C-4C50-B3A7-F882920EA3C4}" type="presParOf" srcId="{605A5A69-D4AC-4629-B3F1-0EFC3F264FCB}" destId="{586597F9-CA6F-4AD9-B27B-7063D0EA9C29}" srcOrd="1" destOrd="0" presId="urn:microsoft.com/office/officeart/2005/8/layout/orgChart1"/>
    <dgm:cxn modelId="{5E898ADF-6AFC-4DBD-B688-9FAD8BE2511E}" type="presParOf" srcId="{DE809EA4-748F-4A04-8084-9B8AB90513FD}" destId="{5C71799B-3CAC-47B1-9C33-C9CB1ADA3D3B}" srcOrd="1" destOrd="0" presId="urn:microsoft.com/office/officeart/2005/8/layout/orgChart1"/>
    <dgm:cxn modelId="{F26B65A7-1A9C-4F0B-9ED0-C682AADDCA10}" type="presParOf" srcId="{DE809EA4-748F-4A04-8084-9B8AB90513FD}" destId="{1CE24F1C-1D2F-466F-BF86-B6B84C6F5A16}" srcOrd="2" destOrd="0" presId="urn:microsoft.com/office/officeart/2005/8/layout/orgChart1"/>
    <dgm:cxn modelId="{800B07D5-94CA-46C4-86B0-04D0621F5702}" type="presParOf" srcId="{29555984-7BCB-4017-ABF3-E886314A1AF4}" destId="{4871EABD-E6FC-422E-A5E1-894C25B41211}" srcOrd="2" destOrd="0" presId="urn:microsoft.com/office/officeart/2005/8/layout/orgChart1"/>
    <dgm:cxn modelId="{26729CBC-69D4-489B-81EB-3B1290440F9E}" type="presParOf" srcId="{29555984-7BCB-4017-ABF3-E886314A1AF4}" destId="{0FEF3A87-29C7-462B-9F36-0132EBFE7BD4}" srcOrd="3" destOrd="0" presId="urn:microsoft.com/office/officeart/2005/8/layout/orgChart1"/>
    <dgm:cxn modelId="{14A6ADFE-6088-4B14-91B9-5FFE28BF632C}" type="presParOf" srcId="{0FEF3A87-29C7-462B-9F36-0132EBFE7BD4}" destId="{AA89196C-6CA4-4EC6-8143-21C6B82BE87A}" srcOrd="0" destOrd="0" presId="urn:microsoft.com/office/officeart/2005/8/layout/orgChart1"/>
    <dgm:cxn modelId="{E78B284B-9AF1-4761-A985-8C06010C16B6}" type="presParOf" srcId="{AA89196C-6CA4-4EC6-8143-21C6B82BE87A}" destId="{E5838BCB-CC80-4BE0-92E3-0DC8EBC9D7F4}" srcOrd="0" destOrd="0" presId="urn:microsoft.com/office/officeart/2005/8/layout/orgChart1"/>
    <dgm:cxn modelId="{9AACFFDC-0611-4B8E-810C-10FF4091C6EE}" type="presParOf" srcId="{AA89196C-6CA4-4EC6-8143-21C6B82BE87A}" destId="{B4ABF871-243B-4018-8CEF-2432BA86835B}" srcOrd="1" destOrd="0" presId="urn:microsoft.com/office/officeart/2005/8/layout/orgChart1"/>
    <dgm:cxn modelId="{3E41785F-2B7D-4B61-98E0-05A042713DEA}" type="presParOf" srcId="{0FEF3A87-29C7-462B-9F36-0132EBFE7BD4}" destId="{4215F86D-1343-4D63-AF89-28D3F6F247B9}" srcOrd="1" destOrd="0" presId="urn:microsoft.com/office/officeart/2005/8/layout/orgChart1"/>
    <dgm:cxn modelId="{AA510CCA-E869-45AF-863A-3560AE7622B2}" type="presParOf" srcId="{0FEF3A87-29C7-462B-9F36-0132EBFE7BD4}" destId="{CA626FCF-D611-4AC7-8F52-0660C7D6E494}" srcOrd="2" destOrd="0" presId="urn:microsoft.com/office/officeart/2005/8/layout/orgChart1"/>
    <dgm:cxn modelId="{CEBDC945-C789-4F58-8A62-BCB2FC46B136}" type="presParOf" srcId="{F9031010-6C72-4920-AEEB-0A6B9826632D}" destId="{30387E94-C735-4E58-AE6D-B0003491CE60}" srcOrd="2" destOrd="0" presId="urn:microsoft.com/office/officeart/2005/8/layout/orgChart1"/>
    <dgm:cxn modelId="{42468981-8BEE-41DB-841C-CC4C179820D6}" type="presParOf" srcId="{45C0A875-E26B-481D-BC7C-F376BD5A0DB1}" destId="{31D8A642-CA69-4654-A56B-4CAA48E23CAD}" srcOrd="12" destOrd="0" presId="urn:microsoft.com/office/officeart/2005/8/layout/orgChart1"/>
    <dgm:cxn modelId="{EBECB9B0-9D48-47CB-BEEC-CD8EB1929474}" type="presParOf" srcId="{45C0A875-E26B-481D-BC7C-F376BD5A0DB1}" destId="{EFBC7C2D-4C0F-4614-A0AB-15C4E82AB47F}" srcOrd="13" destOrd="0" presId="urn:microsoft.com/office/officeart/2005/8/layout/orgChart1"/>
    <dgm:cxn modelId="{CFFC5661-54CE-4EE2-BA9F-1041178540BE}" type="presParOf" srcId="{EFBC7C2D-4C0F-4614-A0AB-15C4E82AB47F}" destId="{17795AE2-1804-4AB9-B565-099EBBC9567F}" srcOrd="0" destOrd="0" presId="urn:microsoft.com/office/officeart/2005/8/layout/orgChart1"/>
    <dgm:cxn modelId="{46BF2124-1E27-4801-85C8-DBFC5427ED18}" type="presParOf" srcId="{17795AE2-1804-4AB9-B565-099EBBC9567F}" destId="{D488FA30-EF90-42EB-936D-5AAD0CC90BB2}" srcOrd="0" destOrd="0" presId="urn:microsoft.com/office/officeart/2005/8/layout/orgChart1"/>
    <dgm:cxn modelId="{8EC646E7-9703-4D41-A302-452D58C6E62E}" type="presParOf" srcId="{17795AE2-1804-4AB9-B565-099EBBC9567F}" destId="{D86F681F-76FF-421A-8758-CCC945596078}" srcOrd="1" destOrd="0" presId="urn:microsoft.com/office/officeart/2005/8/layout/orgChart1"/>
    <dgm:cxn modelId="{268021FB-F52E-4833-8F2E-94AD681E38D5}" type="presParOf" srcId="{EFBC7C2D-4C0F-4614-A0AB-15C4E82AB47F}" destId="{1F06CC79-7364-4465-8543-491741CE88B7}" srcOrd="1" destOrd="0" presId="urn:microsoft.com/office/officeart/2005/8/layout/orgChart1"/>
    <dgm:cxn modelId="{56269674-B2E7-4211-8971-0410072B0354}" type="presParOf" srcId="{EFBC7C2D-4C0F-4614-A0AB-15C4E82AB47F}" destId="{9BD408E0-10C5-4881-9EA4-1F3DF4E82A00}" srcOrd="2" destOrd="0" presId="urn:microsoft.com/office/officeart/2005/8/layout/orgChart1"/>
    <dgm:cxn modelId="{BA720652-F35E-4691-A3AD-DE27D85CD18C}" type="presParOf" srcId="{A897C277-8838-4238-980D-0AB64C4ACBC3}" destId="{5236DF44-48F4-4E64-B183-45FFD9FE4221}" srcOrd="2" destOrd="0" presId="urn:microsoft.com/office/officeart/2005/8/layout/orgChart1"/>
    <dgm:cxn modelId="{1D24FEE4-B52F-47F8-8065-5C3F37319ECE}" type="presParOf" srcId="{2BFE2794-61E8-4BF5-B54B-B88A0B5B16B9}" destId="{D3DEA44F-C969-4427-B207-1BF41B07EF27}" srcOrd="1" destOrd="0" presId="urn:microsoft.com/office/officeart/2005/8/layout/orgChart1"/>
    <dgm:cxn modelId="{72E5D077-71C1-439E-A267-88F307E828A7}" type="presParOf" srcId="{D3DEA44F-C969-4427-B207-1BF41B07EF27}" destId="{2671C110-6C6F-445A-BE78-69B6C75ED078}" srcOrd="0" destOrd="0" presId="urn:microsoft.com/office/officeart/2005/8/layout/orgChart1"/>
    <dgm:cxn modelId="{D8790023-952B-4731-83D1-B5231B176C9F}" type="presParOf" srcId="{2671C110-6C6F-445A-BE78-69B6C75ED078}" destId="{521F37C7-DC96-4BAE-BA0E-9ECFED14B9CC}" srcOrd="0" destOrd="0" presId="urn:microsoft.com/office/officeart/2005/8/layout/orgChart1"/>
    <dgm:cxn modelId="{8C078C86-89C3-4406-9A22-10FF108DFA89}" type="presParOf" srcId="{2671C110-6C6F-445A-BE78-69B6C75ED078}" destId="{99D548C1-9DCA-40D7-916C-09C584DF0DC9}" srcOrd="1" destOrd="0" presId="urn:microsoft.com/office/officeart/2005/8/layout/orgChart1"/>
    <dgm:cxn modelId="{71A9EC68-4615-4072-AEA7-9FD51FDA0D53}" type="presParOf" srcId="{D3DEA44F-C969-4427-B207-1BF41B07EF27}" destId="{EACFCB55-2FFC-49FF-946C-89D4F75F25C5}" srcOrd="1" destOrd="0" presId="urn:microsoft.com/office/officeart/2005/8/layout/orgChart1"/>
    <dgm:cxn modelId="{3BDB5F90-FB27-49D3-8FF2-0F03F48FFAA2}" type="presParOf" srcId="{D3DEA44F-C969-4427-B207-1BF41B07EF27}" destId="{8E800174-7107-489E-B707-B1CCE96CFA54}" srcOrd="2" destOrd="0" presId="urn:microsoft.com/office/officeart/2005/8/layout/orgChart1"/>
    <dgm:cxn modelId="{943B1992-DD43-4C66-BECD-170D7316010E}" type="presParOf" srcId="{2BFE2794-61E8-4BF5-B54B-B88A0B5B16B9}" destId="{FC727BC7-63C1-4459-8B42-0A68949823C1}" srcOrd="2" destOrd="0" presId="urn:microsoft.com/office/officeart/2005/8/layout/orgChart1"/>
    <dgm:cxn modelId="{740A2988-B75B-45CB-985C-ED8008D867EF}" type="presParOf" srcId="{FC727BC7-63C1-4459-8B42-0A68949823C1}" destId="{E3E22206-98D6-4043-833B-E3D080D38601}" srcOrd="0" destOrd="0" presId="urn:microsoft.com/office/officeart/2005/8/layout/orgChart1"/>
    <dgm:cxn modelId="{80A549F8-87AF-491E-A989-4A636B959A1E}" type="presParOf" srcId="{E3E22206-98D6-4043-833B-E3D080D38601}" destId="{01391599-CD73-457C-A2CE-446EB85AB4F4}" srcOrd="0" destOrd="0" presId="urn:microsoft.com/office/officeart/2005/8/layout/orgChart1"/>
    <dgm:cxn modelId="{58021930-1DBD-4B4B-A25F-EABE24133CE8}" type="presParOf" srcId="{E3E22206-98D6-4043-833B-E3D080D38601}" destId="{42B35CF8-866B-4EE2-97F2-395AFC6B7631}" srcOrd="1" destOrd="0" presId="urn:microsoft.com/office/officeart/2005/8/layout/orgChart1"/>
    <dgm:cxn modelId="{2BCB7654-03BF-42F1-A8D0-F7E878773B2F}" type="presParOf" srcId="{FC727BC7-63C1-4459-8B42-0A68949823C1}" destId="{BFCD15D0-8F1C-4335-9A97-B38293E0ED93}" srcOrd="1" destOrd="0" presId="urn:microsoft.com/office/officeart/2005/8/layout/orgChart1"/>
    <dgm:cxn modelId="{C368ACE6-4A77-49F5-B854-0692C0AFE669}" type="presParOf" srcId="{FC727BC7-63C1-4459-8B42-0A68949823C1}" destId="{9E6638CD-C575-487D-8638-7DD3D54EC9B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D8A642-CA69-4654-A56B-4CAA48E23CAD}">
      <dsp:nvSpPr>
        <dsp:cNvPr id="0" name=""/>
        <dsp:cNvSpPr/>
      </dsp:nvSpPr>
      <dsp:spPr>
        <a:xfrm>
          <a:off x="6192688" y="1196750"/>
          <a:ext cx="4862714" cy="2848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927"/>
              </a:lnTo>
              <a:lnTo>
                <a:pt x="4862714" y="143927"/>
              </a:lnTo>
              <a:lnTo>
                <a:pt x="4862714" y="2848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71EABD-E6FC-422E-A5E1-894C25B41211}">
      <dsp:nvSpPr>
        <dsp:cNvPr id="0" name=""/>
        <dsp:cNvSpPr/>
      </dsp:nvSpPr>
      <dsp:spPr>
        <a:xfrm>
          <a:off x="5574345" y="2758745"/>
          <a:ext cx="201821" cy="2367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7544"/>
              </a:lnTo>
              <a:lnTo>
                <a:pt x="201821" y="23675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8A955B-5334-4C43-B13E-AB9ADFBD40C2}">
      <dsp:nvSpPr>
        <dsp:cNvPr id="0" name=""/>
        <dsp:cNvSpPr/>
      </dsp:nvSpPr>
      <dsp:spPr>
        <a:xfrm>
          <a:off x="5574345" y="2758745"/>
          <a:ext cx="210717" cy="9257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5727"/>
              </a:lnTo>
              <a:lnTo>
                <a:pt x="210717" y="9257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95E445-EA06-4343-BA5C-3524783838E3}">
      <dsp:nvSpPr>
        <dsp:cNvPr id="0" name=""/>
        <dsp:cNvSpPr/>
      </dsp:nvSpPr>
      <dsp:spPr>
        <a:xfrm>
          <a:off x="6064561" y="1196750"/>
          <a:ext cx="91440" cy="263380"/>
        </a:xfrm>
        <a:custGeom>
          <a:avLst/>
          <a:gdLst/>
          <a:ahLst/>
          <a:cxnLst/>
          <a:rect l="0" t="0" r="0" b="0"/>
          <a:pathLst>
            <a:path>
              <a:moveTo>
                <a:pt x="128126" y="0"/>
              </a:moveTo>
              <a:lnTo>
                <a:pt x="128126" y="122491"/>
              </a:lnTo>
              <a:lnTo>
                <a:pt x="45720" y="122491"/>
              </a:lnTo>
              <a:lnTo>
                <a:pt x="45720" y="2633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ACC2A6-2CA2-40AD-B1D6-F76F68C13F80}">
      <dsp:nvSpPr>
        <dsp:cNvPr id="0" name=""/>
        <dsp:cNvSpPr/>
      </dsp:nvSpPr>
      <dsp:spPr>
        <a:xfrm>
          <a:off x="6192688" y="1196750"/>
          <a:ext cx="3359563" cy="263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491"/>
              </a:lnTo>
              <a:lnTo>
                <a:pt x="3359563" y="122491"/>
              </a:lnTo>
              <a:lnTo>
                <a:pt x="3359563" y="2633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F9F4E5-1482-4559-AF84-D877ABC96443}">
      <dsp:nvSpPr>
        <dsp:cNvPr id="0" name=""/>
        <dsp:cNvSpPr/>
      </dsp:nvSpPr>
      <dsp:spPr>
        <a:xfrm>
          <a:off x="6192688" y="1196750"/>
          <a:ext cx="1673727" cy="263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491"/>
              </a:lnTo>
              <a:lnTo>
                <a:pt x="1673727" y="122491"/>
              </a:lnTo>
              <a:lnTo>
                <a:pt x="1673727" y="2633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3377D8-4353-421E-B92F-77D2578EA2BC}">
      <dsp:nvSpPr>
        <dsp:cNvPr id="0" name=""/>
        <dsp:cNvSpPr/>
      </dsp:nvSpPr>
      <dsp:spPr>
        <a:xfrm>
          <a:off x="4566668" y="1196750"/>
          <a:ext cx="1626019" cy="284815"/>
        </a:xfrm>
        <a:custGeom>
          <a:avLst/>
          <a:gdLst/>
          <a:ahLst/>
          <a:cxnLst/>
          <a:rect l="0" t="0" r="0" b="0"/>
          <a:pathLst>
            <a:path>
              <a:moveTo>
                <a:pt x="1626019" y="0"/>
              </a:moveTo>
              <a:lnTo>
                <a:pt x="1626019" y="143927"/>
              </a:lnTo>
              <a:lnTo>
                <a:pt x="0" y="143927"/>
              </a:lnTo>
              <a:lnTo>
                <a:pt x="0" y="2848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4895E9-C4AA-4464-B15C-0B4D8DF4B474}">
      <dsp:nvSpPr>
        <dsp:cNvPr id="0" name=""/>
        <dsp:cNvSpPr/>
      </dsp:nvSpPr>
      <dsp:spPr>
        <a:xfrm>
          <a:off x="2415950" y="2778872"/>
          <a:ext cx="199949" cy="948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8263"/>
              </a:lnTo>
              <a:lnTo>
                <a:pt x="199949" y="9482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0093C2-0223-4622-A41C-72997CAE29EA}">
      <dsp:nvSpPr>
        <dsp:cNvPr id="0" name=""/>
        <dsp:cNvSpPr/>
      </dsp:nvSpPr>
      <dsp:spPr>
        <a:xfrm>
          <a:off x="2949149" y="1196750"/>
          <a:ext cx="3243538" cy="284815"/>
        </a:xfrm>
        <a:custGeom>
          <a:avLst/>
          <a:gdLst/>
          <a:ahLst/>
          <a:cxnLst/>
          <a:rect l="0" t="0" r="0" b="0"/>
          <a:pathLst>
            <a:path>
              <a:moveTo>
                <a:pt x="3243538" y="0"/>
              </a:moveTo>
              <a:lnTo>
                <a:pt x="3243538" y="143927"/>
              </a:lnTo>
              <a:lnTo>
                <a:pt x="0" y="143927"/>
              </a:lnTo>
              <a:lnTo>
                <a:pt x="0" y="2848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4D0B5A-53BD-4B3B-8F47-1713542B1A6D}">
      <dsp:nvSpPr>
        <dsp:cNvPr id="0" name=""/>
        <dsp:cNvSpPr/>
      </dsp:nvSpPr>
      <dsp:spPr>
        <a:xfrm>
          <a:off x="1329973" y="1196750"/>
          <a:ext cx="4862714" cy="284815"/>
        </a:xfrm>
        <a:custGeom>
          <a:avLst/>
          <a:gdLst/>
          <a:ahLst/>
          <a:cxnLst/>
          <a:rect l="0" t="0" r="0" b="0"/>
          <a:pathLst>
            <a:path>
              <a:moveTo>
                <a:pt x="4862714" y="0"/>
              </a:moveTo>
              <a:lnTo>
                <a:pt x="4862714" y="143927"/>
              </a:lnTo>
              <a:lnTo>
                <a:pt x="0" y="143927"/>
              </a:lnTo>
              <a:lnTo>
                <a:pt x="0" y="2848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62E96E-B255-4509-AFBC-64D227509823}">
      <dsp:nvSpPr>
        <dsp:cNvPr id="0" name=""/>
        <dsp:cNvSpPr/>
      </dsp:nvSpPr>
      <dsp:spPr>
        <a:xfrm>
          <a:off x="3273093" y="0"/>
          <a:ext cx="5839189" cy="1196750"/>
        </a:xfrm>
        <a:prstGeom prst="rect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700" b="1" kern="1200" dirty="0" smtClean="0"/>
            <a:t>Finansiel Stabilitet</a:t>
          </a:r>
          <a:endParaRPr lang="da-DK" sz="700" b="1" kern="1200" dirty="0"/>
        </a:p>
      </dsp:txBody>
      <dsp:txXfrm>
        <a:off x="3273093" y="0"/>
        <a:ext cx="5839189" cy="1196750"/>
      </dsp:txXfrm>
    </dsp:sp>
    <dsp:sp modelId="{C5A9B901-B1E6-4133-8868-04026B4F7266}">
      <dsp:nvSpPr>
        <dsp:cNvPr id="0" name=""/>
        <dsp:cNvSpPr/>
      </dsp:nvSpPr>
      <dsp:spPr>
        <a:xfrm>
          <a:off x="659073" y="1481566"/>
          <a:ext cx="1341799" cy="1298070"/>
        </a:xfrm>
        <a:prstGeom prst="rect">
          <a:avLst/>
        </a:prstGeom>
        <a:solidFill>
          <a:srgbClr val="365B7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600" kern="1200" dirty="0" smtClean="0">
              <a:solidFill>
                <a:schemeClr val="tx1"/>
              </a:solidFill>
            </a:rPr>
            <a:t>FS Ejendomsselskab A/S (33358628)</a:t>
          </a:r>
          <a:endParaRPr lang="da-DK" sz="600" b="1" kern="1200" dirty="0">
            <a:solidFill>
              <a:schemeClr val="tx1"/>
            </a:solidFill>
          </a:endParaRPr>
        </a:p>
      </dsp:txBody>
      <dsp:txXfrm>
        <a:off x="659073" y="1481566"/>
        <a:ext cx="1341799" cy="1298070"/>
      </dsp:txXfrm>
    </dsp:sp>
    <dsp:sp modelId="{A83108A3-4AFF-41DF-A6A9-B864F5D9A35F}">
      <dsp:nvSpPr>
        <dsp:cNvPr id="0" name=""/>
        <dsp:cNvSpPr/>
      </dsp:nvSpPr>
      <dsp:spPr>
        <a:xfrm>
          <a:off x="2282650" y="1481566"/>
          <a:ext cx="1332997" cy="1297305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600" kern="1200" dirty="0" smtClean="0">
              <a:solidFill>
                <a:schemeClr val="tx1"/>
              </a:solidFill>
              <a:latin typeface="+mn-lt"/>
            </a:rPr>
            <a:t>Broinstitut I A/S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600" kern="1200" dirty="0" smtClean="0">
              <a:solidFill>
                <a:schemeClr val="tx1"/>
              </a:solidFill>
              <a:latin typeface="+mn-lt"/>
            </a:rPr>
            <a:t>(37132659)</a:t>
          </a:r>
          <a:endParaRPr lang="da-DK" sz="600" kern="1200" dirty="0">
            <a:solidFill>
              <a:schemeClr val="tx1"/>
            </a:solidFill>
            <a:latin typeface="+mn-lt"/>
          </a:endParaRPr>
        </a:p>
      </dsp:txBody>
      <dsp:txXfrm>
        <a:off x="2282650" y="1481566"/>
        <a:ext cx="1332997" cy="1297305"/>
      </dsp:txXfrm>
    </dsp:sp>
    <dsp:sp modelId="{155F2C26-124A-429D-9C16-83BB86261C35}">
      <dsp:nvSpPr>
        <dsp:cNvPr id="0" name=""/>
        <dsp:cNvSpPr/>
      </dsp:nvSpPr>
      <dsp:spPr>
        <a:xfrm>
          <a:off x="2615900" y="3060650"/>
          <a:ext cx="1341799" cy="133297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600" kern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FS Finans V A/S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600" kern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(38279637)</a:t>
          </a:r>
          <a:endParaRPr lang="da-DK" sz="600" kern="1200" dirty="0">
            <a:solidFill>
              <a:schemeClr val="tx1"/>
            </a:solidFill>
            <a:latin typeface="+mn-lt"/>
            <a:cs typeface="Arial" panose="020B0604020202020204" pitchFamily="34" charset="0"/>
          </a:endParaRPr>
        </a:p>
      </dsp:txBody>
      <dsp:txXfrm>
        <a:off x="2615900" y="3060650"/>
        <a:ext cx="1341799" cy="1332970"/>
      </dsp:txXfrm>
    </dsp:sp>
    <dsp:sp modelId="{2F975388-4436-47F0-A2BA-6031C2C1C766}">
      <dsp:nvSpPr>
        <dsp:cNvPr id="0" name=""/>
        <dsp:cNvSpPr/>
      </dsp:nvSpPr>
      <dsp:spPr>
        <a:xfrm>
          <a:off x="3897425" y="1481566"/>
          <a:ext cx="1338485" cy="129807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600" kern="1200" dirty="0" smtClean="0">
              <a:solidFill>
                <a:schemeClr val="tx1"/>
              </a:solidFill>
              <a:latin typeface="+mn-lt"/>
            </a:rPr>
            <a:t>FS Finans I A/S (</a:t>
          </a:r>
          <a:r>
            <a:rPr lang="da-DK" sz="600" kern="1200" dirty="0" smtClean="0">
              <a:solidFill>
                <a:schemeClr val="tx1"/>
              </a:solidFill>
            </a:rPr>
            <a:t>34479097)</a:t>
          </a:r>
          <a:endParaRPr lang="da-DK" sz="600" kern="1200" dirty="0">
            <a:solidFill>
              <a:schemeClr val="tx1"/>
            </a:solidFill>
          </a:endParaRPr>
        </a:p>
      </dsp:txBody>
      <dsp:txXfrm>
        <a:off x="3897425" y="1481566"/>
        <a:ext cx="1338485" cy="1298070"/>
      </dsp:txXfrm>
    </dsp:sp>
    <dsp:sp modelId="{BD1054AD-0797-40BE-A359-F85C6CE8E580}">
      <dsp:nvSpPr>
        <dsp:cNvPr id="0" name=""/>
        <dsp:cNvSpPr/>
      </dsp:nvSpPr>
      <dsp:spPr>
        <a:xfrm>
          <a:off x="7195515" y="1460131"/>
          <a:ext cx="1341799" cy="1344389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600" kern="1200" dirty="0" smtClean="0">
              <a:solidFill>
                <a:schemeClr val="tx1"/>
              </a:solidFill>
            </a:rPr>
            <a:t>FS Finans III A/S (32321577)</a:t>
          </a:r>
          <a:endParaRPr lang="da-DK" sz="600" kern="1200" dirty="0">
            <a:solidFill>
              <a:schemeClr val="tx1"/>
            </a:solidFill>
          </a:endParaRPr>
        </a:p>
      </dsp:txBody>
      <dsp:txXfrm>
        <a:off x="7195515" y="1460131"/>
        <a:ext cx="1341799" cy="1344389"/>
      </dsp:txXfrm>
    </dsp:sp>
    <dsp:sp modelId="{B3E857F3-256C-4A5F-AA40-3EB1A3CF383F}">
      <dsp:nvSpPr>
        <dsp:cNvPr id="0" name=""/>
        <dsp:cNvSpPr/>
      </dsp:nvSpPr>
      <dsp:spPr>
        <a:xfrm>
          <a:off x="8882331" y="1460131"/>
          <a:ext cx="1339840" cy="1298613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600" kern="1200" dirty="0" smtClean="0">
              <a:solidFill>
                <a:schemeClr val="tx1"/>
              </a:solidFill>
              <a:latin typeface="+mn-lt"/>
            </a:rPr>
            <a:t>FS Finans IV A/S (33765843)</a:t>
          </a:r>
          <a:endParaRPr lang="da-DK" sz="600" kern="1200" dirty="0">
            <a:solidFill>
              <a:schemeClr val="tx1"/>
            </a:solidFill>
            <a:latin typeface="+mn-lt"/>
          </a:endParaRPr>
        </a:p>
      </dsp:txBody>
      <dsp:txXfrm>
        <a:off x="8882331" y="1460131"/>
        <a:ext cx="1339840" cy="1298613"/>
      </dsp:txXfrm>
    </dsp:sp>
    <dsp:sp modelId="{1A272081-1EE4-4FF1-80DD-9BBFC3A71125}">
      <dsp:nvSpPr>
        <dsp:cNvPr id="0" name=""/>
        <dsp:cNvSpPr/>
      </dsp:nvSpPr>
      <dsp:spPr>
        <a:xfrm>
          <a:off x="5440361" y="1460131"/>
          <a:ext cx="1339840" cy="1298613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600" kern="1200" dirty="0" smtClean="0">
              <a:solidFill>
                <a:schemeClr val="tx1"/>
              </a:solidFill>
              <a:latin typeface="+mn-lt"/>
            </a:rPr>
            <a:t>FS Finans II A/S (33959419)</a:t>
          </a:r>
        </a:p>
      </dsp:txBody>
      <dsp:txXfrm>
        <a:off x="5440361" y="1460131"/>
        <a:ext cx="1339840" cy="1298613"/>
      </dsp:txXfrm>
    </dsp:sp>
    <dsp:sp modelId="{7EEC1528-BCC5-47F1-89A0-41C9056C8C9E}">
      <dsp:nvSpPr>
        <dsp:cNvPr id="0" name=""/>
        <dsp:cNvSpPr/>
      </dsp:nvSpPr>
      <dsp:spPr>
        <a:xfrm>
          <a:off x="5785062" y="3040516"/>
          <a:ext cx="1287912" cy="1287912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600" kern="1200" dirty="0" smtClean="0">
              <a:solidFill>
                <a:schemeClr val="tx1"/>
              </a:solidFill>
              <a:latin typeface="+mn-lt"/>
            </a:rPr>
            <a:t>Skælskør Bolig A/S u/likvidation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600" kern="1200" dirty="0" smtClean="0">
              <a:solidFill>
                <a:schemeClr val="tx1"/>
              </a:solidFill>
              <a:latin typeface="+mn-lt"/>
            </a:rPr>
            <a:t>(19812804)</a:t>
          </a:r>
          <a:endParaRPr lang="da-DK" sz="600" kern="1200" dirty="0">
            <a:solidFill>
              <a:schemeClr val="tx1"/>
            </a:solidFill>
            <a:latin typeface="+mn-lt"/>
          </a:endParaRPr>
        </a:p>
      </dsp:txBody>
      <dsp:txXfrm>
        <a:off x="5785062" y="3040516"/>
        <a:ext cx="1287912" cy="1287912"/>
      </dsp:txXfrm>
    </dsp:sp>
    <dsp:sp modelId="{E5838BCB-CC80-4BE0-92E3-0DC8EBC9D7F4}">
      <dsp:nvSpPr>
        <dsp:cNvPr id="0" name=""/>
        <dsp:cNvSpPr/>
      </dsp:nvSpPr>
      <dsp:spPr>
        <a:xfrm>
          <a:off x="5776166" y="4482333"/>
          <a:ext cx="1287912" cy="1287912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600" kern="1200" dirty="0" smtClean="0">
              <a:solidFill>
                <a:schemeClr val="tx1"/>
              </a:solidFill>
              <a:latin typeface="+mn-lt"/>
            </a:rPr>
            <a:t>Ejendomsselskabet Odense-Slagelse-Aabenraa A/S u/likvidation (30172728)</a:t>
          </a:r>
          <a:endParaRPr lang="da-DK" sz="600" kern="1200" dirty="0">
            <a:solidFill>
              <a:schemeClr val="tx1"/>
            </a:solidFill>
            <a:latin typeface="+mn-lt"/>
          </a:endParaRPr>
        </a:p>
      </dsp:txBody>
      <dsp:txXfrm>
        <a:off x="5776166" y="4482333"/>
        <a:ext cx="1287912" cy="1287912"/>
      </dsp:txXfrm>
    </dsp:sp>
    <dsp:sp modelId="{D488FA30-EF90-42EB-936D-5AAD0CC90BB2}">
      <dsp:nvSpPr>
        <dsp:cNvPr id="0" name=""/>
        <dsp:cNvSpPr/>
      </dsp:nvSpPr>
      <dsp:spPr>
        <a:xfrm>
          <a:off x="10384503" y="1481566"/>
          <a:ext cx="1341799" cy="1301364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600" kern="1200" dirty="0" smtClean="0">
              <a:solidFill>
                <a:schemeClr val="tx1"/>
              </a:solidFill>
              <a:latin typeface="+mn-lt"/>
            </a:rPr>
            <a:t>EBH </a:t>
          </a:r>
          <a:r>
            <a:rPr lang="da-DK" sz="600" kern="1200" dirty="0" err="1" smtClean="0">
              <a:solidFill>
                <a:schemeClr val="tx1"/>
              </a:solidFill>
              <a:latin typeface="+mn-lt"/>
            </a:rPr>
            <a:t>Beteiligung</a:t>
          </a:r>
          <a:r>
            <a:rPr lang="da-DK" sz="600" kern="1200" dirty="0" smtClean="0">
              <a:solidFill>
                <a:schemeClr val="tx1"/>
              </a:solidFill>
              <a:latin typeface="+mn-lt"/>
            </a:rPr>
            <a:t>  </a:t>
          </a:r>
          <a:r>
            <a:rPr lang="da-DK" sz="600" kern="1200" dirty="0" err="1" smtClean="0">
              <a:solidFill>
                <a:schemeClr val="tx1"/>
              </a:solidFill>
              <a:latin typeface="+mn-lt"/>
            </a:rPr>
            <a:t>GmBH</a:t>
          </a:r>
          <a:r>
            <a:rPr lang="da-DK" sz="600" kern="1200" dirty="0" smtClean="0">
              <a:solidFill>
                <a:schemeClr val="tx1"/>
              </a:solidFill>
              <a:latin typeface="+mn-lt"/>
            </a:rPr>
            <a:t> u/likvidation</a:t>
          </a:r>
          <a:endParaRPr lang="da-DK" sz="600" kern="1200" dirty="0">
            <a:solidFill>
              <a:schemeClr val="tx1"/>
            </a:solidFill>
            <a:latin typeface="+mn-lt"/>
          </a:endParaRPr>
        </a:p>
      </dsp:txBody>
      <dsp:txXfrm>
        <a:off x="10384503" y="1481566"/>
        <a:ext cx="1341799" cy="1301364"/>
      </dsp:txXfrm>
    </dsp:sp>
    <dsp:sp modelId="{521F37C7-DC96-4BAE-BA0E-9ECFED14B9CC}">
      <dsp:nvSpPr>
        <dsp:cNvPr id="0" name=""/>
        <dsp:cNvSpPr/>
      </dsp:nvSpPr>
      <dsp:spPr>
        <a:xfrm>
          <a:off x="644521" y="3096342"/>
          <a:ext cx="1339840" cy="1298613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600" kern="1200" dirty="0" smtClean="0">
              <a:solidFill>
                <a:schemeClr val="tx1"/>
              </a:solidFill>
              <a:latin typeface="+mn-lt"/>
            </a:rPr>
            <a:t>Objekt Windpark Sitten </a:t>
          </a:r>
          <a:r>
            <a:rPr lang="de-DE" sz="600" kern="1200" dirty="0" err="1" smtClean="0">
              <a:solidFill>
                <a:schemeClr val="tx1"/>
              </a:solidFill>
              <a:latin typeface="+mn-lt"/>
            </a:rPr>
            <a:t>Verwaltungs</a:t>
          </a:r>
          <a:r>
            <a:rPr lang="de-DE" sz="600" kern="1200" dirty="0" smtClean="0">
              <a:solidFill>
                <a:schemeClr val="tx1"/>
              </a:solidFill>
              <a:latin typeface="+mn-lt"/>
            </a:rPr>
            <a:t> UG</a:t>
          </a:r>
          <a:endParaRPr lang="da-DK" sz="600" kern="1200" dirty="0">
            <a:solidFill>
              <a:schemeClr val="tx1"/>
            </a:solidFill>
            <a:latin typeface="+mn-lt"/>
          </a:endParaRPr>
        </a:p>
      </dsp:txBody>
      <dsp:txXfrm>
        <a:off x="644521" y="3096342"/>
        <a:ext cx="1339840" cy="1298613"/>
      </dsp:txXfrm>
    </dsp:sp>
    <dsp:sp modelId="{01391599-CD73-457C-A2CE-446EB85AB4F4}">
      <dsp:nvSpPr>
        <dsp:cNvPr id="0" name=""/>
        <dsp:cNvSpPr/>
      </dsp:nvSpPr>
      <dsp:spPr>
        <a:xfrm>
          <a:off x="1224138" y="2808311"/>
          <a:ext cx="59897" cy="2929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1900" kern="1200"/>
        </a:p>
      </dsp:txBody>
      <dsp:txXfrm>
        <a:off x="1224138" y="2808311"/>
        <a:ext cx="59897" cy="2929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6400" cy="496888"/>
          </a:xfrm>
          <a:prstGeom prst="rect">
            <a:avLst/>
          </a:prstGeom>
        </p:spPr>
        <p:txBody>
          <a:bodyPr vert="horz" lIns="91389" tIns="45695" rIns="91389" bIns="45695" rtlCol="0"/>
          <a:lstStyle>
            <a:lvl1pPr algn="l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49692" y="0"/>
            <a:ext cx="2946400" cy="496888"/>
          </a:xfrm>
          <a:prstGeom prst="rect">
            <a:avLst/>
          </a:prstGeom>
        </p:spPr>
        <p:txBody>
          <a:bodyPr vert="horz" lIns="91389" tIns="45695" rIns="91389" bIns="45695" rtlCol="0"/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2420E414-9B2B-42E7-94A0-0BBA10FB5D32}" type="datetimeFigureOut">
              <a:rPr lang="da-DK"/>
              <a:pPr>
                <a:defRPr/>
              </a:pPr>
              <a:t>13-07-2017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4" y="9429750"/>
            <a:ext cx="2946400" cy="496888"/>
          </a:xfrm>
          <a:prstGeom prst="rect">
            <a:avLst/>
          </a:prstGeom>
        </p:spPr>
        <p:txBody>
          <a:bodyPr vert="horz" lIns="91389" tIns="45695" rIns="91389" bIns="45695" rtlCol="0" anchor="b"/>
          <a:lstStyle>
            <a:lvl1pPr algn="l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49692" y="9429750"/>
            <a:ext cx="2946400" cy="496888"/>
          </a:xfrm>
          <a:prstGeom prst="rect">
            <a:avLst/>
          </a:prstGeom>
        </p:spPr>
        <p:txBody>
          <a:bodyPr vert="horz" lIns="91389" tIns="45695" rIns="91389" bIns="45695" rtlCol="0" anchor="b"/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137E6523-4488-4A4C-B954-A424ED639026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4334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5" rIns="91389" bIns="45695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9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5" rIns="91389" bIns="4569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8" y="4716468"/>
            <a:ext cx="4984750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5" rIns="91389" bIns="456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smtClean="0"/>
              <a:t>Click to edit Master text styles</a:t>
            </a:r>
          </a:p>
          <a:p>
            <a:pPr lvl="1"/>
            <a:r>
              <a:rPr lang="da-DK" noProof="0" smtClean="0"/>
              <a:t>Second level</a:t>
            </a:r>
          </a:p>
          <a:p>
            <a:pPr lvl="2"/>
            <a:r>
              <a:rPr lang="da-DK" noProof="0" smtClean="0"/>
              <a:t>Third level</a:t>
            </a:r>
          </a:p>
          <a:p>
            <a:pPr lvl="3"/>
            <a:r>
              <a:rPr lang="da-DK" noProof="0" smtClean="0"/>
              <a:t>Fourth level</a:t>
            </a:r>
          </a:p>
          <a:p>
            <a:pPr lvl="4"/>
            <a:r>
              <a:rPr lang="da-DK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31339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5" rIns="91389" bIns="45695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9" y="9431339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5" rIns="91389" bIns="4569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803D3EF9-6590-4AEE-B560-B17309CEAD7E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109736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pitchFamily="34" charset="0"/>
        <a:ea typeface="ＭＳ Ｐゴシック" pitchFamily="34" charset="-128"/>
        <a:cs typeface="ＭＳ Ｐゴシック"/>
      </a:defRPr>
    </a:lvl1pPr>
    <a:lvl2pPr marL="64008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pitchFamily="34" charset="0"/>
        <a:ea typeface="ＭＳ Ｐゴシック" pitchFamily="34" charset="-128"/>
        <a:cs typeface="ＭＳ Ｐゴシック"/>
      </a:defRPr>
    </a:lvl2pPr>
    <a:lvl3pPr marL="128016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pitchFamily="34" charset="0"/>
        <a:ea typeface="ＭＳ Ｐゴシック" pitchFamily="34" charset="-128"/>
        <a:cs typeface="ＭＳ Ｐゴシック"/>
      </a:defRPr>
    </a:lvl3pPr>
    <a:lvl4pPr marL="192024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pitchFamily="34" charset="0"/>
        <a:ea typeface="ＭＳ Ｐゴシック" pitchFamily="34" charset="-128"/>
        <a:cs typeface="ＭＳ Ｐゴシック"/>
      </a:defRPr>
    </a:lvl4pPr>
    <a:lvl5pPr marL="256032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pitchFamily="34" charset="0"/>
        <a:ea typeface="ＭＳ Ｐゴシック" pitchFamily="34" charset="-128"/>
        <a:cs typeface="ＭＳ Ｐゴシック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8" descr="blaa_baggrund.t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801600" cy="960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3440" y="2133600"/>
            <a:ext cx="10881360" cy="1600200"/>
          </a:xfrm>
        </p:spPr>
        <p:txBody>
          <a:bodyPr anchor="t"/>
          <a:lstStyle>
            <a:lvl1pPr>
              <a:defRPr sz="4200"/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3440" y="4267200"/>
            <a:ext cx="6720840" cy="640080"/>
          </a:xfrm>
        </p:spPr>
        <p:txBody>
          <a:bodyPr/>
          <a:lstStyle>
            <a:lvl1pPr marL="0" indent="0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pic>
        <p:nvPicPr>
          <p:cNvPr id="2" name="Billed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759" y="8820001"/>
            <a:ext cx="2506666" cy="2133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9174480" y="426720"/>
            <a:ext cx="2773680" cy="7680960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53440" y="426720"/>
            <a:ext cx="8107680" cy="7680960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/>
            </a:lvl1pPr>
            <a:lvl2pPr marL="640080" indent="0">
              <a:buNone/>
              <a:defRPr sz="2500"/>
            </a:lvl2pPr>
            <a:lvl3pPr marL="1280160" indent="0">
              <a:buNone/>
              <a:defRPr sz="2200"/>
            </a:lvl3pPr>
            <a:lvl4pPr marL="1920240" indent="0">
              <a:buNone/>
              <a:defRPr sz="2000"/>
            </a:lvl4pPr>
            <a:lvl5pPr marL="2560320" indent="0">
              <a:buNone/>
              <a:defRPr sz="2000"/>
            </a:lvl5pPr>
            <a:lvl6pPr marL="3200400" indent="0">
              <a:buNone/>
              <a:defRPr sz="2000"/>
            </a:lvl6pPr>
            <a:lvl7pPr marL="3840480" indent="0">
              <a:buNone/>
              <a:defRPr sz="2000"/>
            </a:lvl7pPr>
            <a:lvl8pPr marL="4480560" indent="0">
              <a:buNone/>
              <a:defRPr sz="2000"/>
            </a:lvl8pPr>
            <a:lvl9pPr marL="5120640" indent="0">
              <a:buNone/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53440" y="2880360"/>
            <a:ext cx="5440680" cy="52273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507480" y="2880360"/>
            <a:ext cx="5440680" cy="52273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/>
          <a:lstStyle>
            <a:lvl1pPr algn="l">
              <a:defRPr sz="28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005070" y="2179510"/>
            <a:ext cx="7156450" cy="6397119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/>
          <a:lstStyle>
            <a:lvl1pPr algn="l">
              <a:defRPr sz="28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r>
              <a:rPr lang="da-DK" noProof="0" smtClean="0"/>
              <a:t>Klik på ikonet for at tilføje et billede</a:t>
            </a:r>
            <a:endParaRPr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0409_IDENTITET_PPT-præsentation_u_tekst-top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97804" y="213361"/>
            <a:ext cx="12403772" cy="1462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53440" y="426720"/>
            <a:ext cx="917448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 smtClean="0"/>
              <a:t>Klik for at redigere i master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3440" y="2518093"/>
            <a:ext cx="11094720" cy="5609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853440" y="8641080"/>
            <a:ext cx="11094720" cy="0"/>
          </a:xfrm>
          <a:prstGeom prst="line">
            <a:avLst/>
          </a:prstGeom>
          <a:noFill/>
          <a:ln w="3175">
            <a:solidFill>
              <a:srgbClr val="365B76"/>
            </a:solidFill>
            <a:round/>
            <a:headEnd/>
            <a:tailEnd/>
          </a:ln>
        </p:spPr>
        <p:txBody>
          <a:bodyPr wrap="none" lIns="128016" tIns="64008" rIns="128016" bIns="64008" anchor="ctr"/>
          <a:lstStyle/>
          <a:p>
            <a:pPr>
              <a:defRPr/>
            </a:pPr>
            <a:endParaRPr lang="da-DK">
              <a:cs typeface="Arial" pitchFamily="34" charset="0"/>
            </a:endParaRPr>
          </a:p>
        </p:txBody>
      </p:sp>
      <p:sp>
        <p:nvSpPr>
          <p:cNvPr id="1031" name="Text Box 11"/>
          <p:cNvSpPr txBox="1">
            <a:spLocks noChangeArrowheads="1"/>
          </p:cNvSpPr>
          <p:nvPr/>
        </p:nvSpPr>
        <p:spPr bwMode="auto">
          <a:xfrm>
            <a:off x="6040755" y="8854441"/>
            <a:ext cx="722313" cy="342265"/>
          </a:xfrm>
          <a:prstGeom prst="rect">
            <a:avLst/>
          </a:prstGeom>
          <a:noFill/>
          <a:ln>
            <a:noFill/>
          </a:ln>
          <a:extLst/>
        </p:spPr>
        <p:txBody>
          <a:bodyPr lIns="128016" tIns="64008" rIns="128016" bIns="6400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fld id="{10DFDB3B-7C6B-4F68-8635-E6531221290A}" type="slidenum">
              <a:rPr lang="da-DK" sz="1400" smtClean="0">
                <a:solidFill>
                  <a:srgbClr val="365B76"/>
                </a:solidFill>
                <a:latin typeface="Verdana" pitchFamily="34" charset="0"/>
                <a:cs typeface="+mn-cs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da-DK" dirty="0" smtClean="0">
              <a:cs typeface="+mn-cs"/>
            </a:endParaRPr>
          </a:p>
        </p:txBody>
      </p:sp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755650" y="8858886"/>
            <a:ext cx="5040630" cy="344709"/>
          </a:xfrm>
          <a:prstGeom prst="rect">
            <a:avLst/>
          </a:prstGeom>
          <a:noFill/>
          <a:ln>
            <a:noFill/>
          </a:ln>
          <a:extLst/>
        </p:spPr>
        <p:txBody>
          <a:bodyPr lIns="128016" tIns="64008" rIns="128016" bIns="64008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da-DK" sz="1400" dirty="0" err="1">
                <a:solidFill>
                  <a:srgbClr val="365B76"/>
                </a:solidFill>
                <a:latin typeface="Verdana" pitchFamily="34" charset="0"/>
              </a:rPr>
              <a:t>www.finansielstabilitet.dk</a:t>
            </a:r>
            <a:endParaRPr lang="da-DK" sz="1400" dirty="0">
              <a:latin typeface="Verdana" pitchFamily="34" charset="0"/>
            </a:endParaRPr>
          </a:p>
        </p:txBody>
      </p:sp>
      <p:pic>
        <p:nvPicPr>
          <p:cNvPr id="1032" name="Billede 8" descr="FinansielStabilitet_#4E69C6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525635" y="8934450"/>
            <a:ext cx="2480310" cy="195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100">
          <a:solidFill>
            <a:schemeClr val="bg1"/>
          </a:solidFill>
          <a:latin typeface="+mj-lt"/>
          <a:ea typeface="+mj-ea"/>
          <a:cs typeface="ＭＳ Ｐゴシック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00">
          <a:solidFill>
            <a:schemeClr val="bg1"/>
          </a:solidFill>
          <a:latin typeface="Verdana" pitchFamily="34" charset="0"/>
          <a:ea typeface="ＭＳ Ｐゴシック" pitchFamily="34" charset="-128"/>
          <a:cs typeface="ＭＳ Ｐゴシック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00">
          <a:solidFill>
            <a:schemeClr val="bg1"/>
          </a:solidFill>
          <a:latin typeface="Verdana" pitchFamily="34" charset="0"/>
          <a:ea typeface="ＭＳ Ｐゴシック" pitchFamily="34" charset="-128"/>
          <a:cs typeface="ＭＳ Ｐゴシック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00">
          <a:solidFill>
            <a:schemeClr val="bg1"/>
          </a:solidFill>
          <a:latin typeface="Verdana" pitchFamily="34" charset="0"/>
          <a:ea typeface="ＭＳ Ｐゴシック" pitchFamily="34" charset="-128"/>
          <a:cs typeface="ＭＳ Ｐゴシック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00">
          <a:solidFill>
            <a:schemeClr val="bg1"/>
          </a:solidFill>
          <a:latin typeface="Verdana" pitchFamily="34" charset="0"/>
          <a:ea typeface="ＭＳ Ｐゴシック" pitchFamily="34" charset="-128"/>
          <a:cs typeface="ＭＳ Ｐゴシック"/>
        </a:defRPr>
      </a:lvl5pPr>
      <a:lvl6pPr marL="640080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bg1"/>
          </a:solidFill>
          <a:latin typeface="Verdana" pitchFamily="34" charset="0"/>
          <a:ea typeface="ＭＳ Ｐゴシック" pitchFamily="34" charset="-128"/>
        </a:defRPr>
      </a:lvl6pPr>
      <a:lvl7pPr marL="1280160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bg1"/>
          </a:solidFill>
          <a:latin typeface="Verdana" pitchFamily="34" charset="0"/>
          <a:ea typeface="ＭＳ Ｐゴシック" pitchFamily="34" charset="-128"/>
        </a:defRPr>
      </a:lvl7pPr>
      <a:lvl8pPr marL="1920240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bg1"/>
          </a:solidFill>
          <a:latin typeface="Verdana" pitchFamily="34" charset="0"/>
          <a:ea typeface="ＭＳ Ｐゴシック" pitchFamily="34" charset="-128"/>
        </a:defRPr>
      </a:lvl8pPr>
      <a:lvl9pPr marL="2560320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bg1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480060" indent="-48006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365B76"/>
        </a:buClr>
        <a:buFont typeface="Arial" pitchFamily="34" charset="0"/>
        <a:defRPr sz="31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1040130" indent="-40005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365B76"/>
        </a:buClr>
        <a:buFont typeface="Verdana" pitchFamily="34" charset="0"/>
        <a:buChar char="□"/>
        <a:defRPr sz="28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600200" indent="-32004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365B76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ＭＳ Ｐゴシック"/>
        </a:defRPr>
      </a:lvl3pPr>
      <a:lvl4pPr marL="2186940" indent="-32004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365B76"/>
        </a:buClr>
        <a:buFont typeface="Arial" pitchFamily="34" charset="0"/>
        <a:buChar char="▫"/>
        <a:defRPr sz="22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2773680" indent="-32004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3413760" indent="-32004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ea typeface="+mn-ea"/>
        </a:defRPr>
      </a:lvl6pPr>
      <a:lvl7pPr marL="4053840" indent="-32004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ea typeface="+mn-ea"/>
        </a:defRPr>
      </a:lvl7pPr>
      <a:lvl8pPr marL="4693920" indent="-32004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ea typeface="+mn-ea"/>
        </a:defRPr>
      </a:lvl8pPr>
      <a:lvl9pPr marL="5334000" indent="-32004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a-DK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53440" y="426720"/>
            <a:ext cx="10515912" cy="1066800"/>
          </a:xfrm>
        </p:spPr>
        <p:txBody>
          <a:bodyPr/>
          <a:lstStyle/>
          <a:p>
            <a:r>
              <a:rPr lang="da-DK" dirty="0" smtClean="0"/>
              <a:t>Oversigt over datterselskaber </a:t>
            </a:r>
            <a:br>
              <a:rPr lang="da-DK" dirty="0" smtClean="0"/>
            </a:br>
            <a:r>
              <a:rPr lang="da-DK" dirty="0" smtClean="0"/>
              <a:t>Finansiel </a:t>
            </a:r>
            <a:r>
              <a:rPr lang="da-DK" smtClean="0"/>
              <a:t>Stabilitet 13. </a:t>
            </a:r>
            <a:r>
              <a:rPr lang="da-DK" dirty="0" smtClean="0"/>
              <a:t>juli 2017 </a:t>
            </a:r>
          </a:p>
        </p:txBody>
      </p:sp>
      <p:graphicFrame>
        <p:nvGraphicFramePr>
          <p:cNvPr id="3" name="Pladsholder til indhold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1459695"/>
              </p:ext>
            </p:extLst>
          </p:nvPr>
        </p:nvGraphicFramePr>
        <p:xfrm>
          <a:off x="208112" y="1704256"/>
          <a:ext cx="12385376" cy="592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ktangel 6"/>
          <p:cNvSpPr/>
          <p:nvPr/>
        </p:nvSpPr>
        <p:spPr bwMode="auto">
          <a:xfrm>
            <a:off x="852627" y="7666116"/>
            <a:ext cx="288032" cy="130924"/>
          </a:xfrm>
          <a:prstGeom prst="rect">
            <a:avLst/>
          </a:prstGeom>
          <a:solidFill>
            <a:srgbClr val="365B7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0" name="Tekstboks 9"/>
          <p:cNvSpPr txBox="1"/>
          <p:nvPr/>
        </p:nvSpPr>
        <p:spPr>
          <a:xfrm>
            <a:off x="1170375" y="7640048"/>
            <a:ext cx="59046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700" dirty="0" smtClean="0">
                <a:cs typeface="Arial" panose="020B0604020202020204" pitchFamily="34" charset="0"/>
              </a:rPr>
              <a:t>  Direktør : Jens Verner Andersen         Bestyrelse: Henrik Bjerre-Nielsen (formand), Carsten Oppermann og Camilla Christiansen</a:t>
            </a:r>
            <a:endParaRPr lang="da-DK" sz="600" dirty="0">
              <a:cs typeface="Arial" panose="020B0604020202020204" pitchFamily="34" charset="0"/>
            </a:endParaRPr>
          </a:p>
        </p:txBody>
      </p:sp>
      <p:sp>
        <p:nvSpPr>
          <p:cNvPr id="11" name="Rektangel 10"/>
          <p:cNvSpPr/>
          <p:nvPr/>
        </p:nvSpPr>
        <p:spPr bwMode="auto">
          <a:xfrm>
            <a:off x="7454459" y="7865752"/>
            <a:ext cx="288032" cy="14401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2" name="Tekstboks 11"/>
          <p:cNvSpPr txBox="1"/>
          <p:nvPr/>
        </p:nvSpPr>
        <p:spPr>
          <a:xfrm>
            <a:off x="7768952" y="7809713"/>
            <a:ext cx="597025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700" dirty="0" smtClean="0">
                <a:cs typeface="Arial" panose="020B0604020202020204" pitchFamily="34" charset="0"/>
              </a:rPr>
              <a:t>Likvidator</a:t>
            </a:r>
            <a:endParaRPr lang="da-DK" sz="600" dirty="0">
              <a:cs typeface="Arial" panose="020B0604020202020204" pitchFamily="34" charset="0"/>
            </a:endParaRPr>
          </a:p>
        </p:txBody>
      </p:sp>
      <p:sp>
        <p:nvSpPr>
          <p:cNvPr id="14" name="Rektangel 13"/>
          <p:cNvSpPr/>
          <p:nvPr/>
        </p:nvSpPr>
        <p:spPr bwMode="auto">
          <a:xfrm>
            <a:off x="856184" y="7937760"/>
            <a:ext cx="288032" cy="130924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6" name="Tekstboks 15"/>
          <p:cNvSpPr txBox="1"/>
          <p:nvPr/>
        </p:nvSpPr>
        <p:spPr>
          <a:xfrm>
            <a:off x="1216224" y="7903194"/>
            <a:ext cx="59046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700" dirty="0" smtClean="0">
                <a:cs typeface="Arial" panose="020B0604020202020204" pitchFamily="34" charset="0"/>
              </a:rPr>
              <a:t>Direktør : Jens Verner Andersen         Bestyrelse: Henrik Bjerre-Nielsen (formand) , Marianne Simonsen og Lise Gronø</a:t>
            </a:r>
            <a:endParaRPr lang="da-DK" sz="600" dirty="0">
              <a:cs typeface="Arial" panose="020B0604020202020204" pitchFamily="34" charset="0"/>
            </a:endParaRPr>
          </a:p>
        </p:txBody>
      </p:sp>
      <p:sp>
        <p:nvSpPr>
          <p:cNvPr id="19" name="Rektangel 18"/>
          <p:cNvSpPr/>
          <p:nvPr/>
        </p:nvSpPr>
        <p:spPr bwMode="auto">
          <a:xfrm>
            <a:off x="7463099" y="7640048"/>
            <a:ext cx="288032" cy="130924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1" name="Tekstboks 20"/>
          <p:cNvSpPr txBox="1"/>
          <p:nvPr/>
        </p:nvSpPr>
        <p:spPr>
          <a:xfrm>
            <a:off x="7768952" y="7596985"/>
            <a:ext cx="59046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700" dirty="0" smtClean="0">
                <a:cs typeface="Arial" panose="020B0604020202020204" pitchFamily="34" charset="0"/>
              </a:rPr>
              <a:t>Directors : Jens Verner Andersen, Lars Jensen</a:t>
            </a:r>
            <a:endParaRPr lang="da-DK" sz="6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37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versigt over ledelse i datterselskaber i FS 31 07 2015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Oversigt over ledelse i datterselskaber i FS 31 07 2015</Template>
  <TotalTime>0</TotalTime>
  <Words>120</Words>
  <Application>Microsoft Office PowerPoint</Application>
  <PresentationFormat>A3 Paper (297x420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2017-08-02T08:48:00Z</dcterms:created>
  <dcterms:modified xsi:type="dcterms:W3CDTF">2017-08-02T08:48:00Z</dcterms:modified>
</cp:coreProperties>
</file>